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58" r:id="rId6"/>
    <p:sldId id="264" r:id="rId7"/>
    <p:sldId id="265" r:id="rId8"/>
    <p:sldId id="266" r:id="rId9"/>
    <p:sldId id="267" r:id="rId10"/>
    <p:sldId id="261" r:id="rId11"/>
    <p:sldId id="25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«Персональная выставка ребенка»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93096"/>
            <a:ext cx="5112568" cy="1656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Мащенко Маргарита Михайловна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Учитель </a:t>
            </a:r>
            <a:r>
              <a:rPr lang="ru-RU" sz="2000" b="1" dirty="0" err="1" smtClean="0">
                <a:solidFill>
                  <a:schemeClr val="tx1"/>
                </a:solidFill>
              </a:rPr>
              <a:t>ИЗО,педагог</a:t>
            </a:r>
            <a:r>
              <a:rPr lang="ru-RU" sz="2000" b="1" dirty="0" smtClean="0">
                <a:solidFill>
                  <a:schemeClr val="tx1"/>
                </a:solidFill>
              </a:rPr>
              <a:t> ДО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МБОУ </a:t>
            </a:r>
            <a:r>
              <a:rPr lang="ru-RU" sz="2000" b="1" dirty="0" err="1" smtClean="0">
                <a:solidFill>
                  <a:schemeClr val="tx1"/>
                </a:solidFill>
              </a:rPr>
              <a:t>Озерновская</a:t>
            </a:r>
            <a:r>
              <a:rPr lang="ru-RU" sz="2000" b="1" dirty="0" smtClean="0">
                <a:solidFill>
                  <a:schemeClr val="tx1"/>
                </a:solidFill>
              </a:rPr>
              <a:t> СОШ№47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2592288"/>
          </a:xfrm>
        </p:spPr>
        <p:txBody>
          <a:bodyPr>
            <a:normAutofit/>
          </a:bodyPr>
          <a:lstStyle/>
          <a:p>
            <a:pPr algn="l" fontAlgn="auto"/>
            <a:r>
              <a:rPr lang="ru-RU" sz="2400" dirty="0" smtClean="0"/>
              <a:t>С раннего детства я люблю рисовать. А ещё больше люблю смешивать краски и экспериментировать с цветом.</a:t>
            </a:r>
            <a:br>
              <a:rPr lang="ru-RU" sz="2400" dirty="0" smtClean="0"/>
            </a:br>
            <a:r>
              <a:rPr lang="ru-RU" sz="2400" dirty="0" smtClean="0"/>
              <a:t>Так родилось увлечение рисованием. Когда я занята творчеством, у меня улучшается настроение, я забываю обо всех неприятностях, ведь рисование невероятно увлекательное занятие.                         (Мерзлякова Анна  7 </a:t>
            </a:r>
            <a:r>
              <a:rPr lang="ru-RU" sz="2400" dirty="0" err="1" smtClean="0"/>
              <a:t>кл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pic>
        <p:nvPicPr>
          <p:cNvPr id="1026" name="Picture 2" descr="C:\Users\12345\Desktop\флешка\20190222_083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11278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345\Desktop\для работы\20190319_142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139952" cy="3104964"/>
          </a:xfrm>
          <a:prstGeom prst="rect">
            <a:avLst/>
          </a:prstGeom>
          <a:noFill/>
        </p:spPr>
      </p:pic>
      <p:pic>
        <p:nvPicPr>
          <p:cNvPr id="2051" name="Picture 3" descr="C:\Users\12345\Desktop\для работы\20190319_142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248472" cy="4242356"/>
          </a:xfrm>
          <a:prstGeom prst="rect">
            <a:avLst/>
          </a:prstGeom>
          <a:noFill/>
        </p:spPr>
      </p:pic>
      <p:pic>
        <p:nvPicPr>
          <p:cNvPr id="1027" name="Picture 3" descr="C:\Users\12345\Desktop\для работы\20190319_142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81267"/>
            <a:ext cx="2607550" cy="3476733"/>
          </a:xfrm>
          <a:prstGeom prst="rect">
            <a:avLst/>
          </a:prstGeom>
          <a:noFill/>
        </p:spPr>
      </p:pic>
      <p:pic>
        <p:nvPicPr>
          <p:cNvPr id="1028" name="Picture 4" descr="C:\Users\12345\Desktop\флешка\20190319_142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51566"/>
            <a:ext cx="4824536" cy="36184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6453336"/>
            <a:ext cx="390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Живописные работы с выставки Анны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2345\Desktop\для работы\мастер класс\IMG_20200131_10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51870" cy="4869160"/>
          </a:xfrm>
          <a:prstGeom prst="rect">
            <a:avLst/>
          </a:prstGeom>
          <a:noFill/>
        </p:spPr>
      </p:pic>
      <p:pic>
        <p:nvPicPr>
          <p:cNvPr id="2050" name="Picture 2" descr="C:\Users\12345\Desktop\флешка\20190222_0838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472608" cy="41044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Аня </a:t>
            </a:r>
            <a:r>
              <a:rPr lang="ru-RU" dirty="0" smtClean="0"/>
              <a:t> </a:t>
            </a:r>
            <a:r>
              <a:rPr lang="ru-RU" dirty="0" smtClean="0"/>
              <a:t>показывает</a:t>
            </a:r>
            <a:r>
              <a:rPr lang="ru-RU" dirty="0" smtClean="0"/>
              <a:t> </a:t>
            </a:r>
            <a:r>
              <a:rPr lang="ru-RU" dirty="0" smtClean="0"/>
              <a:t>мастер-класс по живописи в начальной школе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«Одаренность человека –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вырос и дал обильный плод». В.А.Сухомлинский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521744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Практика </a:t>
            </a:r>
            <a:r>
              <a:rPr lang="ru-RU" b="1" dirty="0" smtClean="0"/>
              <a:t>направлена на раскрытие  художественно-творческих способностей каждого учащегося, самореализацию одаренных детей. В основе выявления и развития талантливых учащихся лежат принципы «ситуации успеха».  Помочь ребенку поверить в себя, осознать собственные возможности и реализовать их.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Персональная </a:t>
            </a:r>
            <a:r>
              <a:rPr lang="ru-RU" b="1" dirty="0" smtClean="0"/>
              <a:t>выставка </a:t>
            </a:r>
            <a:r>
              <a:rPr lang="ru-RU" sz="2400" b="1" dirty="0" smtClean="0"/>
              <a:t>- это прекрасная возможность для ребёнка показать свои достижения, скрытый талант приобрести опыт презентации своих достижений, развить инициативу и  самостоятельность в занятии художественной деятельностью. </a:t>
            </a:r>
          </a:p>
          <a:p>
            <a:endParaRPr lang="ru-RU" sz="2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Цель.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 Развитие художественно - творческой активности, и культуры представления своих результатов через новые формы работы.     </a:t>
            </a:r>
            <a:endParaRPr lang="ru-RU" dirty="0" smtClean="0"/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1.Организовать изучение детьми опыт проведения персональных выставок;</a:t>
            </a:r>
          </a:p>
          <a:p>
            <a:r>
              <a:rPr lang="ru-RU" dirty="0" smtClean="0"/>
              <a:t>2.Мотивировать детей для проявления творческой и художественной активности;</a:t>
            </a:r>
          </a:p>
          <a:p>
            <a:r>
              <a:rPr lang="ru-RU" dirty="0" smtClean="0"/>
              <a:t>3.Провести персональные выставки;</a:t>
            </a:r>
          </a:p>
          <a:p>
            <a:r>
              <a:rPr lang="ru-RU" dirty="0" smtClean="0"/>
              <a:t>4. Повысить уровень самооценки учащихся; </a:t>
            </a:r>
          </a:p>
          <a:p>
            <a:r>
              <a:rPr lang="ru-RU" dirty="0" smtClean="0"/>
              <a:t>5.Развить способность к самостоятельному решению творческих задач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Идея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Создать условия для творческой самореализации детей, предоставить им возможности презентовать свое творчество по средствам выставочной деятельность. Многие дети занимаются в школе художественной деятельностью, но стесняются показывать свои работы, свой талант</a:t>
            </a:r>
            <a:r>
              <a:rPr lang="ru-RU" b="1" dirty="0" smtClean="0"/>
              <a:t>. </a:t>
            </a:r>
            <a:r>
              <a:rPr lang="ru-RU" dirty="0" smtClean="0"/>
              <a:t>Пришла идея ввести новую форму презентации творческих достижений ребенка - организовывать в школе персональную выставку. Где каждый ребенок мог бы представлять свой опыт творческой деятельности, зрителям. Научится презентовать свое творчество. получить опыт успешных дел, положительной самооценки и внутренней мотивации к достижению успеха.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Практика направлена на решение проблемы. Повышение  активности у ребенка в занятии художественно-творческой деятельностью: Отсутствие у детей культуры представления результатов своей творческой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Через какие средства (технологии, методы, формы, способы и т.д.) реализуется Ваша практика?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конструктивного взаимодействия с обучающимися:</a:t>
            </a:r>
          </a:p>
          <a:p>
            <a:r>
              <a:rPr lang="ru-RU" dirty="0" smtClean="0"/>
              <a:t>- технология педагогической поддержки;</a:t>
            </a:r>
          </a:p>
          <a:p>
            <a:r>
              <a:rPr lang="ru-RU" dirty="0" smtClean="0"/>
              <a:t>- игровые технологии;</a:t>
            </a:r>
          </a:p>
          <a:p>
            <a:r>
              <a:rPr lang="ru-RU" dirty="0" smtClean="0"/>
              <a:t>- приемы личностно-ориентированного взаимодействия;</a:t>
            </a:r>
          </a:p>
          <a:p>
            <a:r>
              <a:rPr lang="ru-RU" dirty="0" smtClean="0"/>
              <a:t>- методика создания ситуации успеха;</a:t>
            </a:r>
          </a:p>
          <a:p>
            <a:r>
              <a:rPr lang="ru-RU" dirty="0" smtClean="0"/>
              <a:t>Собеседование, индивидуальные занятия, презентация, мастер-класс, сотрудничество.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Какие результаты (образовательные и прочие) обеспечивает </a:t>
            </a:r>
            <a:r>
              <a:rPr lang="ru-RU" sz="2700" dirty="0" smtClean="0"/>
              <a:t>практика</a:t>
            </a:r>
            <a:r>
              <a:rPr lang="ru-RU" sz="27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Для детей: </a:t>
            </a:r>
          </a:p>
          <a:p>
            <a:r>
              <a:rPr lang="ru-RU" dirty="0" smtClean="0"/>
              <a:t>- увеличение числа детей, активно занимающихся художественно-творческой деятельностью;</a:t>
            </a:r>
          </a:p>
          <a:p>
            <a:r>
              <a:rPr lang="ru-RU" dirty="0" smtClean="0"/>
              <a:t>- развитие воображения;</a:t>
            </a:r>
          </a:p>
          <a:p>
            <a:r>
              <a:rPr lang="ru-RU" dirty="0" smtClean="0"/>
              <a:t>- совершенствование художественного вкуса</a:t>
            </a:r>
          </a:p>
          <a:p>
            <a:r>
              <a:rPr lang="ru-RU" dirty="0" smtClean="0"/>
              <a:t>- позитивная динамика личностных показателей детей;</a:t>
            </a:r>
          </a:p>
          <a:p>
            <a:r>
              <a:rPr lang="ru-RU" dirty="0" smtClean="0"/>
              <a:t>- увеличение количества участников, победителей, призеров в творческих конкурсах, выставках;</a:t>
            </a:r>
          </a:p>
          <a:p>
            <a:r>
              <a:rPr lang="ru-RU" dirty="0" smtClean="0"/>
              <a:t>- умение провести персональную выставку;</a:t>
            </a:r>
          </a:p>
          <a:p>
            <a:r>
              <a:rPr lang="ru-RU" dirty="0" smtClean="0"/>
              <a:t>- расширение кругозора в сфере художественной деятельности;</a:t>
            </a:r>
          </a:p>
          <a:p>
            <a:r>
              <a:rPr lang="ru-RU" dirty="0" smtClean="0"/>
              <a:t>- осознание значимости своей деятельности;</a:t>
            </a:r>
          </a:p>
          <a:p>
            <a:r>
              <a:rPr lang="ru-RU" dirty="0" smtClean="0"/>
              <a:t>- получение удовлетворения от своей деятельности и ее результатов;</a:t>
            </a:r>
          </a:p>
          <a:p>
            <a:r>
              <a:rPr lang="ru-RU" dirty="0" smtClean="0"/>
              <a:t>- умение адекватно воспринимать критику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педагога – </a:t>
            </a:r>
          </a:p>
          <a:p>
            <a:r>
              <a:rPr lang="ru-RU" dirty="0" smtClean="0"/>
              <a:t>- выявление творчески - одаренных детей.</a:t>
            </a:r>
          </a:p>
          <a:p>
            <a:r>
              <a:rPr lang="ru-RU" dirty="0" smtClean="0"/>
              <a:t>-построение индивидуального маршрута ребенка, для его дальнейшего творческого саморазвития.</a:t>
            </a:r>
          </a:p>
          <a:p>
            <a:r>
              <a:rPr lang="ru-RU" dirty="0" smtClean="0"/>
              <a:t>-успешное взаимодействие педагога с ребенком.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Для детей - зрителей- </a:t>
            </a:r>
            <a:r>
              <a:rPr lang="ru-RU" dirty="0" smtClean="0"/>
              <a:t>возможность увидеть своих одноклассников, друзей с другой точки зрения, а для кого – то стимул попробовать себя в этом виде деятельности.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Родители</a:t>
            </a:r>
          </a:p>
          <a:p>
            <a:r>
              <a:rPr lang="ru-RU" dirty="0" smtClean="0"/>
              <a:t>-положительная динамика уровня коммуникации обучающихся, родителей и учителей.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«Персональная выставка ребенка»</vt:lpstr>
      <vt:lpstr>Слайд 2</vt:lpstr>
      <vt:lpstr>Слайд 3</vt:lpstr>
      <vt:lpstr>Цель. Задачи</vt:lpstr>
      <vt:lpstr>Идея </vt:lpstr>
      <vt:lpstr>Проблемы</vt:lpstr>
      <vt:lpstr>Через какие средства (технологии, методы, формы, способы и т.д.) реализуется Ваша практика? </vt:lpstr>
      <vt:lpstr>Какие результаты (образовательные и прочие) обеспечивает практика? </vt:lpstr>
      <vt:lpstr>Слайд 9</vt:lpstr>
      <vt:lpstr>С раннего детства я люблю рисовать. А ещё больше люблю смешивать краски и экспериментировать с цветом. Так родилось увлечение рисованием. Когда я занята творчеством, у меня улучшается настроение, я забываю обо всех неприятностях, ведь рисование невероятно увлекательное занятие.                         (Мерзлякова Анна  7 кл.)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«Персональная выставка ребенка»</dc:title>
  <dc:creator>12345</dc:creator>
  <cp:lastModifiedBy>12345</cp:lastModifiedBy>
  <cp:revision>10</cp:revision>
  <dcterms:created xsi:type="dcterms:W3CDTF">2020-02-12T12:46:53Z</dcterms:created>
  <dcterms:modified xsi:type="dcterms:W3CDTF">2021-01-11T11:38:31Z</dcterms:modified>
</cp:coreProperties>
</file>