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30"/>
  </p:notesMasterIdLst>
  <p:sldIdLst>
    <p:sldId id="256" r:id="rId2"/>
    <p:sldId id="286" r:id="rId3"/>
    <p:sldId id="305" r:id="rId4"/>
    <p:sldId id="260" r:id="rId5"/>
    <p:sldId id="272" r:id="rId6"/>
    <p:sldId id="304" r:id="rId7"/>
    <p:sldId id="257" r:id="rId8"/>
    <p:sldId id="261" r:id="rId9"/>
    <p:sldId id="262" r:id="rId10"/>
    <p:sldId id="263" r:id="rId11"/>
    <p:sldId id="264" r:id="rId12"/>
    <p:sldId id="276" r:id="rId13"/>
    <p:sldId id="273" r:id="rId14"/>
    <p:sldId id="274" r:id="rId15"/>
    <p:sldId id="277" r:id="rId16"/>
    <p:sldId id="285" r:id="rId17"/>
    <p:sldId id="306" r:id="rId18"/>
    <p:sldId id="298" r:id="rId19"/>
    <p:sldId id="302" r:id="rId20"/>
    <p:sldId id="303" r:id="rId21"/>
    <p:sldId id="313" r:id="rId22"/>
    <p:sldId id="308" r:id="rId23"/>
    <p:sldId id="309" r:id="rId24"/>
    <p:sldId id="310" r:id="rId25"/>
    <p:sldId id="311" r:id="rId26"/>
    <p:sldId id="312" r:id="rId27"/>
    <p:sldId id="299" r:id="rId28"/>
    <p:sldId id="293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D3F2"/>
    <a:srgbClr val="6DD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1624A6-6022-420E-861F-A0A62253314F}" type="doc">
      <dgm:prSet loTypeId="urn:microsoft.com/office/officeart/2005/8/layout/gear1" loCatId="relationship" qsTypeId="urn:microsoft.com/office/officeart/2005/8/quickstyle/simple1" qsCatId="simple" csTypeId="urn:microsoft.com/office/officeart/2005/8/colors/colorful1" csCatId="colorful" phldr="1"/>
      <dgm:spPr/>
    </dgm:pt>
    <dgm:pt modelId="{6F282DA6-3618-4858-AA55-2107FC59D942}">
      <dgm:prSet phldrT="[Текст]" custT="1"/>
      <dgm:spPr/>
      <dgm:t>
        <a:bodyPr/>
        <a:lstStyle/>
        <a:p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Применение методов активизации творческой деятельности (тренировка)</a:t>
          </a:r>
        </a:p>
      </dgm:t>
    </dgm:pt>
    <dgm:pt modelId="{785A6633-1861-4A4E-A8B6-45897B48D324}" type="parTrans" cxnId="{5AD87DE5-F4E3-4653-BE5D-59A47AC38901}">
      <dgm:prSet/>
      <dgm:spPr/>
      <dgm:t>
        <a:bodyPr/>
        <a:lstStyle/>
        <a:p>
          <a:endParaRPr lang="ru-RU"/>
        </a:p>
      </dgm:t>
    </dgm:pt>
    <dgm:pt modelId="{A20955FB-B787-4171-9007-29A9B5C9D54C}" type="sibTrans" cxnId="{5AD87DE5-F4E3-4653-BE5D-59A47AC38901}">
      <dgm:prSet/>
      <dgm:spPr/>
      <dgm:t>
        <a:bodyPr/>
        <a:lstStyle/>
        <a:p>
          <a:endParaRPr lang="ru-RU"/>
        </a:p>
      </dgm:t>
    </dgm:pt>
    <dgm:pt modelId="{7291BB17-AA11-4EE7-9160-4BFF83044A2B}">
      <dgm:prSet phldrT="[Текст]" custT="1"/>
      <dgm:spPr/>
      <dgm:t>
        <a:bodyPr/>
        <a:lstStyle/>
        <a:p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Ассоциативное мышление</a:t>
          </a:r>
        </a:p>
      </dgm:t>
    </dgm:pt>
    <dgm:pt modelId="{A52D44FC-3AA9-4DDD-A53C-D9090624E382}" type="parTrans" cxnId="{0D7B7C41-461C-425B-A8A2-E916E65802B8}">
      <dgm:prSet/>
      <dgm:spPr/>
      <dgm:t>
        <a:bodyPr/>
        <a:lstStyle/>
        <a:p>
          <a:endParaRPr lang="ru-RU"/>
        </a:p>
      </dgm:t>
    </dgm:pt>
    <dgm:pt modelId="{B1B91204-50E3-453B-B1B3-3313E37C8EF3}" type="sibTrans" cxnId="{0D7B7C41-461C-425B-A8A2-E916E65802B8}">
      <dgm:prSet/>
      <dgm:spPr/>
      <dgm:t>
        <a:bodyPr/>
        <a:lstStyle/>
        <a:p>
          <a:endParaRPr lang="ru-RU"/>
        </a:p>
      </dgm:t>
    </dgm:pt>
    <dgm:pt modelId="{0EFEBF4E-1490-4B37-9669-C24BDA470309}">
      <dgm:prSet phldrT="[Текст]" custT="1"/>
      <dgm:spPr/>
      <dgm:t>
        <a:bodyPr/>
        <a:lstStyle/>
        <a:p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Воображение</a:t>
          </a:r>
        </a:p>
      </dgm:t>
    </dgm:pt>
    <dgm:pt modelId="{CAB31097-56F5-4274-9CF9-FE0B98EC073F}" type="parTrans" cxnId="{FB4DCD9B-E2AA-4CC2-9EF3-FAF266E9D58A}">
      <dgm:prSet/>
      <dgm:spPr/>
      <dgm:t>
        <a:bodyPr/>
        <a:lstStyle/>
        <a:p>
          <a:endParaRPr lang="ru-RU"/>
        </a:p>
      </dgm:t>
    </dgm:pt>
    <dgm:pt modelId="{B9D2ECA8-E9E9-4EBC-BF41-3FB710A34974}" type="sibTrans" cxnId="{FB4DCD9B-E2AA-4CC2-9EF3-FAF266E9D58A}">
      <dgm:prSet/>
      <dgm:spPr/>
      <dgm:t>
        <a:bodyPr/>
        <a:lstStyle/>
        <a:p>
          <a:endParaRPr lang="ru-RU"/>
        </a:p>
      </dgm:t>
    </dgm:pt>
    <dgm:pt modelId="{A48B4B14-DAF9-49AF-94F6-76A178320B35}" type="pres">
      <dgm:prSet presAssocID="{C41624A6-6022-420E-861F-A0A62253314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9D96A734-BE7B-44B4-8390-F0AC2A6ADE3D}" type="pres">
      <dgm:prSet presAssocID="{6F282DA6-3618-4858-AA55-2107FC59D942}" presName="gear1" presStyleLbl="node1" presStyleIdx="0" presStyleCnt="3" custAng="209590" custScaleX="132895" custScaleY="112893" custLinFactNeighborX="47921" custLinFactNeighborY="-15684">
        <dgm:presLayoutVars>
          <dgm:chMax val="1"/>
          <dgm:bulletEnabled val="1"/>
        </dgm:presLayoutVars>
      </dgm:prSet>
      <dgm:spPr/>
    </dgm:pt>
    <dgm:pt modelId="{DC7AF3EF-9D34-4C66-B135-5429A9F89B75}" type="pres">
      <dgm:prSet presAssocID="{6F282DA6-3618-4858-AA55-2107FC59D942}" presName="gear1srcNode" presStyleLbl="node1" presStyleIdx="0" presStyleCnt="3"/>
      <dgm:spPr/>
    </dgm:pt>
    <dgm:pt modelId="{D6755934-A795-48CA-B239-8F0BFE32F543}" type="pres">
      <dgm:prSet presAssocID="{6F282DA6-3618-4858-AA55-2107FC59D942}" presName="gear1dstNode" presStyleLbl="node1" presStyleIdx="0" presStyleCnt="3"/>
      <dgm:spPr/>
    </dgm:pt>
    <dgm:pt modelId="{43E08FBA-3B42-40A7-AC34-3F50AE19779D}" type="pres">
      <dgm:prSet presAssocID="{7291BB17-AA11-4EE7-9160-4BFF83044A2B}" presName="gear2" presStyleLbl="node1" presStyleIdx="1" presStyleCnt="3" custScaleX="152458" custScaleY="138131" custLinFactNeighborX="7011" custLinFactNeighborY="24720">
        <dgm:presLayoutVars>
          <dgm:chMax val="1"/>
          <dgm:bulletEnabled val="1"/>
        </dgm:presLayoutVars>
      </dgm:prSet>
      <dgm:spPr/>
    </dgm:pt>
    <dgm:pt modelId="{DD6FDA83-8893-4669-A5EA-C9EE2ED8D640}" type="pres">
      <dgm:prSet presAssocID="{7291BB17-AA11-4EE7-9160-4BFF83044A2B}" presName="gear2srcNode" presStyleLbl="node1" presStyleIdx="1" presStyleCnt="3"/>
      <dgm:spPr/>
    </dgm:pt>
    <dgm:pt modelId="{5690FD9C-23BD-4FEC-B1BF-DBFC2DE65E64}" type="pres">
      <dgm:prSet presAssocID="{7291BB17-AA11-4EE7-9160-4BFF83044A2B}" presName="gear2dstNode" presStyleLbl="node1" presStyleIdx="1" presStyleCnt="3"/>
      <dgm:spPr/>
    </dgm:pt>
    <dgm:pt modelId="{67535099-8601-4757-83F6-E405975433C8}" type="pres">
      <dgm:prSet presAssocID="{0EFEBF4E-1490-4B37-9669-C24BDA470309}" presName="gear3" presStyleLbl="node1" presStyleIdx="2" presStyleCnt="3" custAng="236812" custScaleX="146220" custScaleY="133518" custLinFactNeighborX="22106" custLinFactNeighborY="-3282"/>
      <dgm:spPr/>
    </dgm:pt>
    <dgm:pt modelId="{4DA40226-A267-4BD6-8AB7-40B5F7A594D3}" type="pres">
      <dgm:prSet presAssocID="{0EFEBF4E-1490-4B37-9669-C24BDA470309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68FC817C-6200-44B0-8A1F-A2A71A3CE1D9}" type="pres">
      <dgm:prSet presAssocID="{0EFEBF4E-1490-4B37-9669-C24BDA470309}" presName="gear3srcNode" presStyleLbl="node1" presStyleIdx="2" presStyleCnt="3"/>
      <dgm:spPr/>
    </dgm:pt>
    <dgm:pt modelId="{BD81B362-34F0-4322-9414-8FF7684D4F5D}" type="pres">
      <dgm:prSet presAssocID="{0EFEBF4E-1490-4B37-9669-C24BDA470309}" presName="gear3dstNode" presStyleLbl="node1" presStyleIdx="2" presStyleCnt="3"/>
      <dgm:spPr/>
    </dgm:pt>
    <dgm:pt modelId="{D5ABD3C0-1A00-4148-A39D-82CE4669A3BA}" type="pres">
      <dgm:prSet presAssocID="{A20955FB-B787-4171-9007-29A9B5C9D54C}" presName="connector1" presStyleLbl="sibTrans2D1" presStyleIdx="0" presStyleCnt="3" custLinFactNeighborX="47081" custLinFactNeighborY="-24845"/>
      <dgm:spPr/>
    </dgm:pt>
    <dgm:pt modelId="{DC541613-0FEC-4EDD-8A0E-2CE3232EEB91}" type="pres">
      <dgm:prSet presAssocID="{B1B91204-50E3-453B-B1B3-3313E37C8EF3}" presName="connector2" presStyleLbl="sibTrans2D1" presStyleIdx="1" presStyleCnt="3" custLinFactNeighborX="-13932" custLinFactNeighborY="11509"/>
      <dgm:spPr/>
    </dgm:pt>
    <dgm:pt modelId="{E66D3239-EDDF-402C-BF06-BB728F83D48E}" type="pres">
      <dgm:prSet presAssocID="{B9D2ECA8-E9E9-4EBC-BF41-3FB710A34974}" presName="connector3" presStyleLbl="sibTrans2D1" presStyleIdx="2" presStyleCnt="3" custLinFactNeighborX="3910" custLinFactNeighborY="-9124"/>
      <dgm:spPr/>
    </dgm:pt>
  </dgm:ptLst>
  <dgm:cxnLst>
    <dgm:cxn modelId="{75000400-815C-45AD-9A5E-1AC54ABCCFC4}" type="presOf" srcId="{0EFEBF4E-1490-4B37-9669-C24BDA470309}" destId="{BD81B362-34F0-4322-9414-8FF7684D4F5D}" srcOrd="3" destOrd="0" presId="urn:microsoft.com/office/officeart/2005/8/layout/gear1"/>
    <dgm:cxn modelId="{A354CF5C-35BA-4392-80B0-99D4FA6A0465}" type="presOf" srcId="{B1B91204-50E3-453B-B1B3-3313E37C8EF3}" destId="{DC541613-0FEC-4EDD-8A0E-2CE3232EEB91}" srcOrd="0" destOrd="0" presId="urn:microsoft.com/office/officeart/2005/8/layout/gear1"/>
    <dgm:cxn modelId="{0D7B7C41-461C-425B-A8A2-E916E65802B8}" srcId="{C41624A6-6022-420E-861F-A0A62253314F}" destId="{7291BB17-AA11-4EE7-9160-4BFF83044A2B}" srcOrd="1" destOrd="0" parTransId="{A52D44FC-3AA9-4DDD-A53C-D9090624E382}" sibTransId="{B1B91204-50E3-453B-B1B3-3313E37C8EF3}"/>
    <dgm:cxn modelId="{A156A545-9766-49A7-97EF-794545FC714E}" type="presOf" srcId="{7291BB17-AA11-4EE7-9160-4BFF83044A2B}" destId="{DD6FDA83-8893-4669-A5EA-C9EE2ED8D640}" srcOrd="1" destOrd="0" presId="urn:microsoft.com/office/officeart/2005/8/layout/gear1"/>
    <dgm:cxn modelId="{97A00D68-1DCF-47CC-9734-0552C7E07F2E}" type="presOf" srcId="{6F282DA6-3618-4858-AA55-2107FC59D942}" destId="{D6755934-A795-48CA-B239-8F0BFE32F543}" srcOrd="2" destOrd="0" presId="urn:microsoft.com/office/officeart/2005/8/layout/gear1"/>
    <dgm:cxn modelId="{1A20786F-89F8-42C1-B128-2D5B48AE7F0D}" type="presOf" srcId="{6F282DA6-3618-4858-AA55-2107FC59D942}" destId="{DC7AF3EF-9D34-4C66-B135-5429A9F89B75}" srcOrd="1" destOrd="0" presId="urn:microsoft.com/office/officeart/2005/8/layout/gear1"/>
    <dgm:cxn modelId="{97F93552-CC8C-4259-8E5C-D17A81035718}" type="presOf" srcId="{6F282DA6-3618-4858-AA55-2107FC59D942}" destId="{9D96A734-BE7B-44B4-8390-F0AC2A6ADE3D}" srcOrd="0" destOrd="0" presId="urn:microsoft.com/office/officeart/2005/8/layout/gear1"/>
    <dgm:cxn modelId="{A7B1FF73-EF38-4BEE-8E03-0A250049B636}" type="presOf" srcId="{B9D2ECA8-E9E9-4EBC-BF41-3FB710A34974}" destId="{E66D3239-EDDF-402C-BF06-BB728F83D48E}" srcOrd="0" destOrd="0" presId="urn:microsoft.com/office/officeart/2005/8/layout/gear1"/>
    <dgm:cxn modelId="{FDBC5F59-9024-49C6-A74D-29779A39A9CE}" type="presOf" srcId="{A20955FB-B787-4171-9007-29A9B5C9D54C}" destId="{D5ABD3C0-1A00-4148-A39D-82CE4669A3BA}" srcOrd="0" destOrd="0" presId="urn:microsoft.com/office/officeart/2005/8/layout/gear1"/>
    <dgm:cxn modelId="{FB4DCD9B-E2AA-4CC2-9EF3-FAF266E9D58A}" srcId="{C41624A6-6022-420E-861F-A0A62253314F}" destId="{0EFEBF4E-1490-4B37-9669-C24BDA470309}" srcOrd="2" destOrd="0" parTransId="{CAB31097-56F5-4274-9CF9-FE0B98EC073F}" sibTransId="{B9D2ECA8-E9E9-4EBC-BF41-3FB710A34974}"/>
    <dgm:cxn modelId="{E9F8BC9C-B125-470C-BD34-CE7B32216934}" type="presOf" srcId="{0EFEBF4E-1490-4B37-9669-C24BDA470309}" destId="{4DA40226-A267-4BD6-8AB7-40B5F7A594D3}" srcOrd="1" destOrd="0" presId="urn:microsoft.com/office/officeart/2005/8/layout/gear1"/>
    <dgm:cxn modelId="{FC90DAC6-9A21-442F-9577-2316E0116588}" type="presOf" srcId="{7291BB17-AA11-4EE7-9160-4BFF83044A2B}" destId="{5690FD9C-23BD-4FEC-B1BF-DBFC2DE65E64}" srcOrd="2" destOrd="0" presId="urn:microsoft.com/office/officeart/2005/8/layout/gear1"/>
    <dgm:cxn modelId="{FD137DCC-32B1-4E09-BD4C-EC2374FDBC24}" type="presOf" srcId="{0EFEBF4E-1490-4B37-9669-C24BDA470309}" destId="{68FC817C-6200-44B0-8A1F-A2A71A3CE1D9}" srcOrd="2" destOrd="0" presId="urn:microsoft.com/office/officeart/2005/8/layout/gear1"/>
    <dgm:cxn modelId="{672C3CD7-E89C-481F-B506-A31E43B9EB0E}" type="presOf" srcId="{C41624A6-6022-420E-861F-A0A62253314F}" destId="{A48B4B14-DAF9-49AF-94F6-76A178320B35}" srcOrd="0" destOrd="0" presId="urn:microsoft.com/office/officeart/2005/8/layout/gear1"/>
    <dgm:cxn modelId="{5AD87DE5-F4E3-4653-BE5D-59A47AC38901}" srcId="{C41624A6-6022-420E-861F-A0A62253314F}" destId="{6F282DA6-3618-4858-AA55-2107FC59D942}" srcOrd="0" destOrd="0" parTransId="{785A6633-1861-4A4E-A8B6-45897B48D324}" sibTransId="{A20955FB-B787-4171-9007-29A9B5C9D54C}"/>
    <dgm:cxn modelId="{FBFEFFE8-3496-4051-98DB-F7B95E871E62}" type="presOf" srcId="{7291BB17-AA11-4EE7-9160-4BFF83044A2B}" destId="{43E08FBA-3B42-40A7-AC34-3F50AE19779D}" srcOrd="0" destOrd="0" presId="urn:microsoft.com/office/officeart/2005/8/layout/gear1"/>
    <dgm:cxn modelId="{FD7577FA-7EA8-4361-91E6-934DE0077600}" type="presOf" srcId="{0EFEBF4E-1490-4B37-9669-C24BDA470309}" destId="{67535099-8601-4757-83F6-E405975433C8}" srcOrd="0" destOrd="0" presId="urn:microsoft.com/office/officeart/2005/8/layout/gear1"/>
    <dgm:cxn modelId="{2CB4A8C8-1F1F-4593-9B6A-D2E043C4A81C}" type="presParOf" srcId="{A48B4B14-DAF9-49AF-94F6-76A178320B35}" destId="{9D96A734-BE7B-44B4-8390-F0AC2A6ADE3D}" srcOrd="0" destOrd="0" presId="urn:microsoft.com/office/officeart/2005/8/layout/gear1"/>
    <dgm:cxn modelId="{C6A466D9-38BA-4B1A-96E7-CDA32DA82673}" type="presParOf" srcId="{A48B4B14-DAF9-49AF-94F6-76A178320B35}" destId="{DC7AF3EF-9D34-4C66-B135-5429A9F89B75}" srcOrd="1" destOrd="0" presId="urn:microsoft.com/office/officeart/2005/8/layout/gear1"/>
    <dgm:cxn modelId="{4F1ABFE2-280C-48E2-BD4C-B61B60E53D9B}" type="presParOf" srcId="{A48B4B14-DAF9-49AF-94F6-76A178320B35}" destId="{D6755934-A795-48CA-B239-8F0BFE32F543}" srcOrd="2" destOrd="0" presId="urn:microsoft.com/office/officeart/2005/8/layout/gear1"/>
    <dgm:cxn modelId="{D470F641-B27C-47B6-95BF-CEF79E3358D8}" type="presParOf" srcId="{A48B4B14-DAF9-49AF-94F6-76A178320B35}" destId="{43E08FBA-3B42-40A7-AC34-3F50AE19779D}" srcOrd="3" destOrd="0" presId="urn:microsoft.com/office/officeart/2005/8/layout/gear1"/>
    <dgm:cxn modelId="{E0CAA976-71CE-4916-8908-599DF8122834}" type="presParOf" srcId="{A48B4B14-DAF9-49AF-94F6-76A178320B35}" destId="{DD6FDA83-8893-4669-A5EA-C9EE2ED8D640}" srcOrd="4" destOrd="0" presId="urn:microsoft.com/office/officeart/2005/8/layout/gear1"/>
    <dgm:cxn modelId="{8D45A575-A60A-4590-A056-2C7C9F44949A}" type="presParOf" srcId="{A48B4B14-DAF9-49AF-94F6-76A178320B35}" destId="{5690FD9C-23BD-4FEC-B1BF-DBFC2DE65E64}" srcOrd="5" destOrd="0" presId="urn:microsoft.com/office/officeart/2005/8/layout/gear1"/>
    <dgm:cxn modelId="{8F263270-DE1F-49CC-9066-4F7B6C79A217}" type="presParOf" srcId="{A48B4B14-DAF9-49AF-94F6-76A178320B35}" destId="{67535099-8601-4757-83F6-E405975433C8}" srcOrd="6" destOrd="0" presId="urn:microsoft.com/office/officeart/2005/8/layout/gear1"/>
    <dgm:cxn modelId="{151C7456-7750-4B47-9137-23E2E77838DA}" type="presParOf" srcId="{A48B4B14-DAF9-49AF-94F6-76A178320B35}" destId="{4DA40226-A267-4BD6-8AB7-40B5F7A594D3}" srcOrd="7" destOrd="0" presId="urn:microsoft.com/office/officeart/2005/8/layout/gear1"/>
    <dgm:cxn modelId="{81A8E7C7-3FF7-4A71-978A-F879A04E04E6}" type="presParOf" srcId="{A48B4B14-DAF9-49AF-94F6-76A178320B35}" destId="{68FC817C-6200-44B0-8A1F-A2A71A3CE1D9}" srcOrd="8" destOrd="0" presId="urn:microsoft.com/office/officeart/2005/8/layout/gear1"/>
    <dgm:cxn modelId="{BFD6CB02-71D5-4D19-A3CC-F51EDE7FC7F3}" type="presParOf" srcId="{A48B4B14-DAF9-49AF-94F6-76A178320B35}" destId="{BD81B362-34F0-4322-9414-8FF7684D4F5D}" srcOrd="9" destOrd="0" presId="urn:microsoft.com/office/officeart/2005/8/layout/gear1"/>
    <dgm:cxn modelId="{4F424A1D-0E9E-4859-80E2-46FAFA731C98}" type="presParOf" srcId="{A48B4B14-DAF9-49AF-94F6-76A178320B35}" destId="{D5ABD3C0-1A00-4148-A39D-82CE4669A3BA}" srcOrd="10" destOrd="0" presId="urn:microsoft.com/office/officeart/2005/8/layout/gear1"/>
    <dgm:cxn modelId="{BDF730FF-F34B-4F33-9F2C-10F246F082A3}" type="presParOf" srcId="{A48B4B14-DAF9-49AF-94F6-76A178320B35}" destId="{DC541613-0FEC-4EDD-8A0E-2CE3232EEB91}" srcOrd="11" destOrd="0" presId="urn:microsoft.com/office/officeart/2005/8/layout/gear1"/>
    <dgm:cxn modelId="{D7EEAC6D-C5E4-4A1B-9B6D-9E6482B6684E}" type="presParOf" srcId="{A48B4B14-DAF9-49AF-94F6-76A178320B35}" destId="{E66D3239-EDDF-402C-BF06-BB728F83D48E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D2A6E0-D49B-4D08-B14B-B6983EF754C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6CFF2B3-C106-4B77-84AB-665C51AE7D05}">
      <dgm:prSet/>
      <dgm:spPr/>
      <dgm:t>
        <a:bodyPr/>
        <a:lstStyle/>
        <a:p>
          <a:r>
            <a:rPr lang="ru-RU"/>
            <a:t>основа для появления нового знания и идей, основа общественного развития</a:t>
          </a:r>
          <a:endParaRPr lang="en-US"/>
        </a:p>
      </dgm:t>
    </dgm:pt>
    <dgm:pt modelId="{900E3B49-51A8-482A-9DCD-1A9436A65821}" type="parTrans" cxnId="{B06D462D-F1B3-4A62-B546-DCC72809C2E0}">
      <dgm:prSet/>
      <dgm:spPr/>
      <dgm:t>
        <a:bodyPr/>
        <a:lstStyle/>
        <a:p>
          <a:endParaRPr lang="en-US"/>
        </a:p>
      </dgm:t>
    </dgm:pt>
    <dgm:pt modelId="{EAFD3F38-1547-469E-AEF4-495313B3318E}" type="sibTrans" cxnId="{B06D462D-F1B3-4A62-B546-DCC72809C2E0}">
      <dgm:prSet/>
      <dgm:spPr/>
      <dgm:t>
        <a:bodyPr/>
        <a:lstStyle/>
        <a:p>
          <a:endParaRPr lang="en-US"/>
        </a:p>
      </dgm:t>
    </dgm:pt>
    <dgm:pt modelId="{1667A8B4-C900-4DBA-AF01-4C07CDD017CC}">
      <dgm:prSet/>
      <dgm:spPr/>
      <dgm:t>
        <a:bodyPr/>
        <a:lstStyle/>
        <a:p>
          <a:r>
            <a:rPr lang="ru-RU"/>
            <a:t>привычка мыслить творчески - источник развития личности</a:t>
          </a:r>
          <a:endParaRPr lang="en-US"/>
        </a:p>
      </dgm:t>
    </dgm:pt>
    <dgm:pt modelId="{C5C993EB-F038-4710-A190-55EA19C581A5}" type="parTrans" cxnId="{BD6C2D93-6E01-421F-8277-6A10C7AF3288}">
      <dgm:prSet/>
      <dgm:spPr/>
      <dgm:t>
        <a:bodyPr/>
        <a:lstStyle/>
        <a:p>
          <a:endParaRPr lang="en-US"/>
        </a:p>
      </dgm:t>
    </dgm:pt>
    <dgm:pt modelId="{DD5FFFF1-4B32-4E51-8297-500B9D199E7F}" type="sibTrans" cxnId="{BD6C2D93-6E01-421F-8277-6A10C7AF3288}">
      <dgm:prSet/>
      <dgm:spPr/>
      <dgm:t>
        <a:bodyPr/>
        <a:lstStyle/>
        <a:p>
          <a:endParaRPr lang="en-US"/>
        </a:p>
      </dgm:t>
    </dgm:pt>
    <dgm:pt modelId="{32C43A9F-8671-4D26-9D0D-D2F4DFEAA9EE}">
      <dgm:prSet/>
      <dgm:spPr/>
      <dgm:t>
        <a:bodyPr/>
        <a:lstStyle/>
        <a:p>
          <a:r>
            <a:rPr lang="ru-RU"/>
            <a:t>способность к креативному мышлению можно целенаправленно развивать</a:t>
          </a:r>
          <a:endParaRPr lang="en-US"/>
        </a:p>
      </dgm:t>
    </dgm:pt>
    <dgm:pt modelId="{632B589C-041E-45A2-A7C4-FDA29399617A}" type="parTrans" cxnId="{F77CEEC3-BCCE-4C87-8F5E-695DA99ACA2C}">
      <dgm:prSet/>
      <dgm:spPr/>
      <dgm:t>
        <a:bodyPr/>
        <a:lstStyle/>
        <a:p>
          <a:endParaRPr lang="en-US"/>
        </a:p>
      </dgm:t>
    </dgm:pt>
    <dgm:pt modelId="{A45228C2-F657-43F1-80E9-8732B65156E5}" type="sibTrans" cxnId="{F77CEEC3-BCCE-4C87-8F5E-695DA99ACA2C}">
      <dgm:prSet/>
      <dgm:spPr/>
      <dgm:t>
        <a:bodyPr/>
        <a:lstStyle/>
        <a:p>
          <a:endParaRPr lang="en-US"/>
        </a:p>
      </dgm:t>
    </dgm:pt>
    <dgm:pt modelId="{797B5E83-4AD1-44EC-9812-76D3D2BE63F2}">
      <dgm:prSet/>
      <dgm:spPr/>
      <dgm:t>
        <a:bodyPr/>
        <a:lstStyle/>
        <a:p>
          <a:r>
            <a:rPr lang="ru-RU"/>
            <a:t>участие в мониторинговых исследованиях способствует улучшению практики преподавания и обучения</a:t>
          </a:r>
          <a:endParaRPr lang="en-US"/>
        </a:p>
      </dgm:t>
    </dgm:pt>
    <dgm:pt modelId="{85240A03-4DA5-4473-963D-5A8AF48837F0}" type="parTrans" cxnId="{6247B96F-3FAB-4C37-AD04-8D80BEFF9EFE}">
      <dgm:prSet/>
      <dgm:spPr/>
      <dgm:t>
        <a:bodyPr/>
        <a:lstStyle/>
        <a:p>
          <a:endParaRPr lang="en-US"/>
        </a:p>
      </dgm:t>
    </dgm:pt>
    <dgm:pt modelId="{D2DA34A7-2215-476A-94F8-79DAB690FE1F}" type="sibTrans" cxnId="{6247B96F-3FAB-4C37-AD04-8D80BEFF9EFE}">
      <dgm:prSet/>
      <dgm:spPr/>
      <dgm:t>
        <a:bodyPr/>
        <a:lstStyle/>
        <a:p>
          <a:endParaRPr lang="en-US"/>
        </a:p>
      </dgm:t>
    </dgm:pt>
    <dgm:pt modelId="{CEC9D6F0-B8D8-443F-AD80-F0D7746B582B}" type="pres">
      <dgm:prSet presAssocID="{D9D2A6E0-D49B-4D08-B14B-B6983EF754C9}" presName="linear" presStyleCnt="0">
        <dgm:presLayoutVars>
          <dgm:animLvl val="lvl"/>
          <dgm:resizeHandles val="exact"/>
        </dgm:presLayoutVars>
      </dgm:prSet>
      <dgm:spPr/>
    </dgm:pt>
    <dgm:pt modelId="{DDE3FAD7-6B82-4718-B761-5AB74E88CEBE}" type="pres">
      <dgm:prSet presAssocID="{86CFF2B3-C106-4B77-84AB-665C51AE7D0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0F99E38-0C30-4372-A2CA-E95E75489A1F}" type="pres">
      <dgm:prSet presAssocID="{EAFD3F38-1547-469E-AEF4-495313B3318E}" presName="spacer" presStyleCnt="0"/>
      <dgm:spPr/>
    </dgm:pt>
    <dgm:pt modelId="{603E09C3-B16D-4170-8BB0-6A2DB53B1A52}" type="pres">
      <dgm:prSet presAssocID="{1667A8B4-C900-4DBA-AF01-4C07CDD017C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1114595-F897-41E4-85C1-39BBF12252CB}" type="pres">
      <dgm:prSet presAssocID="{DD5FFFF1-4B32-4E51-8297-500B9D199E7F}" presName="spacer" presStyleCnt="0"/>
      <dgm:spPr/>
    </dgm:pt>
    <dgm:pt modelId="{68CFFD2C-124D-45E8-BA95-A7E905D3D29E}" type="pres">
      <dgm:prSet presAssocID="{32C43A9F-8671-4D26-9D0D-D2F4DFEAA9E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C2C26C8-9F32-49B2-B235-42FE67090B92}" type="pres">
      <dgm:prSet presAssocID="{A45228C2-F657-43F1-80E9-8732B65156E5}" presName="spacer" presStyleCnt="0"/>
      <dgm:spPr/>
    </dgm:pt>
    <dgm:pt modelId="{BFB1483F-B290-4AD0-9296-758B760F8585}" type="pres">
      <dgm:prSet presAssocID="{797B5E83-4AD1-44EC-9812-76D3D2BE63F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57108F27-53EE-4874-9453-20C8BB90624A}" type="presOf" srcId="{1667A8B4-C900-4DBA-AF01-4C07CDD017CC}" destId="{603E09C3-B16D-4170-8BB0-6A2DB53B1A52}" srcOrd="0" destOrd="0" presId="urn:microsoft.com/office/officeart/2005/8/layout/vList2"/>
    <dgm:cxn modelId="{B06D462D-F1B3-4A62-B546-DCC72809C2E0}" srcId="{D9D2A6E0-D49B-4D08-B14B-B6983EF754C9}" destId="{86CFF2B3-C106-4B77-84AB-665C51AE7D05}" srcOrd="0" destOrd="0" parTransId="{900E3B49-51A8-482A-9DCD-1A9436A65821}" sibTransId="{EAFD3F38-1547-469E-AEF4-495313B3318E}"/>
    <dgm:cxn modelId="{6247B96F-3FAB-4C37-AD04-8D80BEFF9EFE}" srcId="{D9D2A6E0-D49B-4D08-B14B-B6983EF754C9}" destId="{797B5E83-4AD1-44EC-9812-76D3D2BE63F2}" srcOrd="3" destOrd="0" parTransId="{85240A03-4DA5-4473-963D-5A8AF48837F0}" sibTransId="{D2DA34A7-2215-476A-94F8-79DAB690FE1F}"/>
    <dgm:cxn modelId="{AC958178-61F0-4FFB-84AA-EED52527B941}" type="presOf" srcId="{797B5E83-4AD1-44EC-9812-76D3D2BE63F2}" destId="{BFB1483F-B290-4AD0-9296-758B760F8585}" srcOrd="0" destOrd="0" presId="urn:microsoft.com/office/officeart/2005/8/layout/vList2"/>
    <dgm:cxn modelId="{BD6C2D93-6E01-421F-8277-6A10C7AF3288}" srcId="{D9D2A6E0-D49B-4D08-B14B-B6983EF754C9}" destId="{1667A8B4-C900-4DBA-AF01-4C07CDD017CC}" srcOrd="1" destOrd="0" parTransId="{C5C993EB-F038-4710-A190-55EA19C581A5}" sibTransId="{DD5FFFF1-4B32-4E51-8297-500B9D199E7F}"/>
    <dgm:cxn modelId="{5BF1FB97-1A2A-4D4E-A002-61C8894BAAB1}" type="presOf" srcId="{32C43A9F-8671-4D26-9D0D-D2F4DFEAA9EE}" destId="{68CFFD2C-124D-45E8-BA95-A7E905D3D29E}" srcOrd="0" destOrd="0" presId="urn:microsoft.com/office/officeart/2005/8/layout/vList2"/>
    <dgm:cxn modelId="{2F867C9E-CAF6-4242-94ED-4056351AA4E6}" type="presOf" srcId="{D9D2A6E0-D49B-4D08-B14B-B6983EF754C9}" destId="{CEC9D6F0-B8D8-443F-AD80-F0D7746B582B}" srcOrd="0" destOrd="0" presId="urn:microsoft.com/office/officeart/2005/8/layout/vList2"/>
    <dgm:cxn modelId="{F77CEEC3-BCCE-4C87-8F5E-695DA99ACA2C}" srcId="{D9D2A6E0-D49B-4D08-B14B-B6983EF754C9}" destId="{32C43A9F-8671-4D26-9D0D-D2F4DFEAA9EE}" srcOrd="2" destOrd="0" parTransId="{632B589C-041E-45A2-A7C4-FDA29399617A}" sibTransId="{A45228C2-F657-43F1-80E9-8732B65156E5}"/>
    <dgm:cxn modelId="{CD867AD8-D30A-437C-9589-1421AB15484B}" type="presOf" srcId="{86CFF2B3-C106-4B77-84AB-665C51AE7D05}" destId="{DDE3FAD7-6B82-4718-B761-5AB74E88CEBE}" srcOrd="0" destOrd="0" presId="urn:microsoft.com/office/officeart/2005/8/layout/vList2"/>
    <dgm:cxn modelId="{F9FAFD0A-000D-4548-9CF0-8180C3E33D70}" type="presParOf" srcId="{CEC9D6F0-B8D8-443F-AD80-F0D7746B582B}" destId="{DDE3FAD7-6B82-4718-B761-5AB74E88CEBE}" srcOrd="0" destOrd="0" presId="urn:microsoft.com/office/officeart/2005/8/layout/vList2"/>
    <dgm:cxn modelId="{6FC1370A-AE6B-44B5-A753-7727185D98BE}" type="presParOf" srcId="{CEC9D6F0-B8D8-443F-AD80-F0D7746B582B}" destId="{30F99E38-0C30-4372-A2CA-E95E75489A1F}" srcOrd="1" destOrd="0" presId="urn:microsoft.com/office/officeart/2005/8/layout/vList2"/>
    <dgm:cxn modelId="{CAE8DFDF-FACE-44DB-B44A-3CDBCCF9A8CF}" type="presParOf" srcId="{CEC9D6F0-B8D8-443F-AD80-F0D7746B582B}" destId="{603E09C3-B16D-4170-8BB0-6A2DB53B1A52}" srcOrd="2" destOrd="0" presId="urn:microsoft.com/office/officeart/2005/8/layout/vList2"/>
    <dgm:cxn modelId="{11A7ADC4-A2CF-412F-8ACC-A9CF940B74AE}" type="presParOf" srcId="{CEC9D6F0-B8D8-443F-AD80-F0D7746B582B}" destId="{31114595-F897-41E4-85C1-39BBF12252CB}" srcOrd="3" destOrd="0" presId="urn:microsoft.com/office/officeart/2005/8/layout/vList2"/>
    <dgm:cxn modelId="{D859951C-4D23-4F70-AB8B-528CB2DAF515}" type="presParOf" srcId="{CEC9D6F0-B8D8-443F-AD80-F0D7746B582B}" destId="{68CFFD2C-124D-45E8-BA95-A7E905D3D29E}" srcOrd="4" destOrd="0" presId="urn:microsoft.com/office/officeart/2005/8/layout/vList2"/>
    <dgm:cxn modelId="{1D348C5C-9DE3-465D-BC94-DAD40B42BBE4}" type="presParOf" srcId="{CEC9D6F0-B8D8-443F-AD80-F0D7746B582B}" destId="{EC2C26C8-9F32-49B2-B235-42FE67090B92}" srcOrd="5" destOrd="0" presId="urn:microsoft.com/office/officeart/2005/8/layout/vList2"/>
    <dgm:cxn modelId="{2FCF4678-2FFE-4361-B7CD-3E9B68D8D90F}" type="presParOf" srcId="{CEC9D6F0-B8D8-443F-AD80-F0D7746B582B}" destId="{BFB1483F-B290-4AD0-9296-758B760F858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E59B46-7743-4D01-9625-FDDD1ABA90E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F8B63E3-FB2C-4829-A65A-A4F81266FC64}">
      <dgm:prSet/>
      <dgm:spPr/>
      <dgm:t>
        <a:bodyPr/>
        <a:lstStyle/>
        <a:p>
          <a:r>
            <a:rPr lang="en-US"/>
            <a:t>mini-c</a:t>
          </a:r>
        </a:p>
      </dgm:t>
    </dgm:pt>
    <dgm:pt modelId="{1ACC3ADB-43F9-4FC1-A5B1-CBFC05F38F89}" type="parTrans" cxnId="{1824B6DA-FA5E-4E35-A7F1-F9C3D2C5CB97}">
      <dgm:prSet/>
      <dgm:spPr/>
      <dgm:t>
        <a:bodyPr/>
        <a:lstStyle/>
        <a:p>
          <a:endParaRPr lang="en-US"/>
        </a:p>
      </dgm:t>
    </dgm:pt>
    <dgm:pt modelId="{AC3A1911-193B-4F44-86B0-EB4CA3C3E333}" type="sibTrans" cxnId="{1824B6DA-FA5E-4E35-A7F1-F9C3D2C5CB97}">
      <dgm:prSet/>
      <dgm:spPr/>
      <dgm:t>
        <a:bodyPr/>
        <a:lstStyle/>
        <a:p>
          <a:endParaRPr lang="en-US"/>
        </a:p>
      </dgm:t>
    </dgm:pt>
    <dgm:pt modelId="{582F8E88-EF5F-4738-97BC-5916E7E8E27A}">
      <dgm:prSet/>
      <dgm:spPr/>
      <dgm:t>
        <a:bodyPr/>
        <a:lstStyle/>
        <a:p>
          <a:r>
            <a:rPr lang="en-US"/>
            <a:t>little-c</a:t>
          </a:r>
        </a:p>
      </dgm:t>
    </dgm:pt>
    <dgm:pt modelId="{37C343D5-A9BB-4FC5-8B15-0308965FEECF}" type="parTrans" cxnId="{49C5969E-1FDC-4BB2-BD70-686DD066499A}">
      <dgm:prSet/>
      <dgm:spPr/>
      <dgm:t>
        <a:bodyPr/>
        <a:lstStyle/>
        <a:p>
          <a:endParaRPr lang="en-US"/>
        </a:p>
      </dgm:t>
    </dgm:pt>
    <dgm:pt modelId="{993F7ABB-7623-4B0A-ACE8-D2966072B730}" type="sibTrans" cxnId="{49C5969E-1FDC-4BB2-BD70-686DD066499A}">
      <dgm:prSet/>
      <dgm:spPr/>
      <dgm:t>
        <a:bodyPr/>
        <a:lstStyle/>
        <a:p>
          <a:endParaRPr lang="en-US"/>
        </a:p>
      </dgm:t>
    </dgm:pt>
    <dgm:pt modelId="{7D0486C6-B89B-4F7B-B58B-6BD2DCD73CFA}">
      <dgm:prSet/>
      <dgm:spPr/>
      <dgm:t>
        <a:bodyPr/>
        <a:lstStyle/>
        <a:p>
          <a:r>
            <a:rPr lang="en-US"/>
            <a:t>Pro-C</a:t>
          </a:r>
        </a:p>
      </dgm:t>
    </dgm:pt>
    <dgm:pt modelId="{8C7B618C-F9F6-408B-ADD6-71A23CB344EB}" type="parTrans" cxnId="{9F50DEF3-463A-4EFA-A450-12F681C360E3}">
      <dgm:prSet/>
      <dgm:spPr/>
      <dgm:t>
        <a:bodyPr/>
        <a:lstStyle/>
        <a:p>
          <a:endParaRPr lang="en-US"/>
        </a:p>
      </dgm:t>
    </dgm:pt>
    <dgm:pt modelId="{3C47D14E-2DA0-4869-9E20-59F1CCA35FB4}" type="sibTrans" cxnId="{9F50DEF3-463A-4EFA-A450-12F681C360E3}">
      <dgm:prSet/>
      <dgm:spPr/>
      <dgm:t>
        <a:bodyPr/>
        <a:lstStyle/>
        <a:p>
          <a:endParaRPr lang="en-US"/>
        </a:p>
      </dgm:t>
    </dgm:pt>
    <dgm:pt modelId="{53DFFFA8-0653-423D-9E8D-2FAB772388FA}">
      <dgm:prSet/>
      <dgm:spPr/>
      <dgm:t>
        <a:bodyPr/>
        <a:lstStyle/>
        <a:p>
          <a:r>
            <a:rPr lang="en-US"/>
            <a:t>Big-C</a:t>
          </a:r>
        </a:p>
      </dgm:t>
    </dgm:pt>
    <dgm:pt modelId="{9CD34BB3-2782-489D-9C3D-4101263831E6}" type="parTrans" cxnId="{EF277292-A018-4488-B309-772A264E3E6F}">
      <dgm:prSet/>
      <dgm:spPr/>
      <dgm:t>
        <a:bodyPr/>
        <a:lstStyle/>
        <a:p>
          <a:endParaRPr lang="en-US"/>
        </a:p>
      </dgm:t>
    </dgm:pt>
    <dgm:pt modelId="{E83109C6-1027-4EE7-942E-8742F30D2E2E}" type="sibTrans" cxnId="{EF277292-A018-4488-B309-772A264E3E6F}">
      <dgm:prSet/>
      <dgm:spPr/>
      <dgm:t>
        <a:bodyPr/>
        <a:lstStyle/>
        <a:p>
          <a:endParaRPr lang="en-US"/>
        </a:p>
      </dgm:t>
    </dgm:pt>
    <dgm:pt modelId="{4C79B128-B347-4B30-9479-04B340A1B090}" type="pres">
      <dgm:prSet presAssocID="{09E59B46-7743-4D01-9625-FDDD1ABA90E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D7DACAB-99DD-44E9-AA61-EE201E8D0D98}" type="pres">
      <dgm:prSet presAssocID="{9F8B63E3-FB2C-4829-A65A-A4F81266FC64}" presName="hierRoot1" presStyleCnt="0"/>
      <dgm:spPr/>
    </dgm:pt>
    <dgm:pt modelId="{56DA5ED6-E8F5-424B-AB86-AF1BD84FC32E}" type="pres">
      <dgm:prSet presAssocID="{9F8B63E3-FB2C-4829-A65A-A4F81266FC64}" presName="composite" presStyleCnt="0"/>
      <dgm:spPr/>
    </dgm:pt>
    <dgm:pt modelId="{5EE710E3-5872-497C-AA43-CBBD3D92DD8F}" type="pres">
      <dgm:prSet presAssocID="{9F8B63E3-FB2C-4829-A65A-A4F81266FC64}" presName="background" presStyleLbl="node0" presStyleIdx="0" presStyleCnt="4"/>
      <dgm:spPr/>
    </dgm:pt>
    <dgm:pt modelId="{A1230289-4FF2-4EE2-AD5D-9818F4F8982E}" type="pres">
      <dgm:prSet presAssocID="{9F8B63E3-FB2C-4829-A65A-A4F81266FC64}" presName="text" presStyleLbl="fgAcc0" presStyleIdx="0" presStyleCnt="4">
        <dgm:presLayoutVars>
          <dgm:chPref val="3"/>
        </dgm:presLayoutVars>
      </dgm:prSet>
      <dgm:spPr/>
    </dgm:pt>
    <dgm:pt modelId="{F57E93D1-35EF-42EB-8626-456F009357D0}" type="pres">
      <dgm:prSet presAssocID="{9F8B63E3-FB2C-4829-A65A-A4F81266FC64}" presName="hierChild2" presStyleCnt="0"/>
      <dgm:spPr/>
    </dgm:pt>
    <dgm:pt modelId="{D9D84968-5399-421D-B529-01CA05A56992}" type="pres">
      <dgm:prSet presAssocID="{582F8E88-EF5F-4738-97BC-5916E7E8E27A}" presName="hierRoot1" presStyleCnt="0"/>
      <dgm:spPr/>
    </dgm:pt>
    <dgm:pt modelId="{8678CDE4-1F8B-4794-AA22-98F90268B4E7}" type="pres">
      <dgm:prSet presAssocID="{582F8E88-EF5F-4738-97BC-5916E7E8E27A}" presName="composite" presStyleCnt="0"/>
      <dgm:spPr/>
    </dgm:pt>
    <dgm:pt modelId="{D0CE9FA5-1D86-4811-BBB9-6FAC9707356B}" type="pres">
      <dgm:prSet presAssocID="{582F8E88-EF5F-4738-97BC-5916E7E8E27A}" presName="background" presStyleLbl="node0" presStyleIdx="1" presStyleCnt="4"/>
      <dgm:spPr/>
    </dgm:pt>
    <dgm:pt modelId="{376FA132-1B58-4001-A1D9-D6F07A8CA753}" type="pres">
      <dgm:prSet presAssocID="{582F8E88-EF5F-4738-97BC-5916E7E8E27A}" presName="text" presStyleLbl="fgAcc0" presStyleIdx="1" presStyleCnt="4">
        <dgm:presLayoutVars>
          <dgm:chPref val="3"/>
        </dgm:presLayoutVars>
      </dgm:prSet>
      <dgm:spPr/>
    </dgm:pt>
    <dgm:pt modelId="{2DFCF138-8F78-4B71-9CB7-888694C163BA}" type="pres">
      <dgm:prSet presAssocID="{582F8E88-EF5F-4738-97BC-5916E7E8E27A}" presName="hierChild2" presStyleCnt="0"/>
      <dgm:spPr/>
    </dgm:pt>
    <dgm:pt modelId="{4EA88AA5-5E1C-4828-A0CA-53751985D339}" type="pres">
      <dgm:prSet presAssocID="{7D0486C6-B89B-4F7B-B58B-6BD2DCD73CFA}" presName="hierRoot1" presStyleCnt="0"/>
      <dgm:spPr/>
    </dgm:pt>
    <dgm:pt modelId="{BD2104E7-F23A-42C9-9AF2-3FCC3EA0CE08}" type="pres">
      <dgm:prSet presAssocID="{7D0486C6-B89B-4F7B-B58B-6BD2DCD73CFA}" presName="composite" presStyleCnt="0"/>
      <dgm:spPr/>
    </dgm:pt>
    <dgm:pt modelId="{21AC7650-045B-4C76-A4CA-C84F23016D34}" type="pres">
      <dgm:prSet presAssocID="{7D0486C6-B89B-4F7B-B58B-6BD2DCD73CFA}" presName="background" presStyleLbl="node0" presStyleIdx="2" presStyleCnt="4"/>
      <dgm:spPr/>
    </dgm:pt>
    <dgm:pt modelId="{BA746AB4-B9D1-4762-BB6A-26C56245F94B}" type="pres">
      <dgm:prSet presAssocID="{7D0486C6-B89B-4F7B-B58B-6BD2DCD73CFA}" presName="text" presStyleLbl="fgAcc0" presStyleIdx="2" presStyleCnt="4">
        <dgm:presLayoutVars>
          <dgm:chPref val="3"/>
        </dgm:presLayoutVars>
      </dgm:prSet>
      <dgm:spPr/>
    </dgm:pt>
    <dgm:pt modelId="{4F385135-A55A-4756-91B0-6078AF37FA87}" type="pres">
      <dgm:prSet presAssocID="{7D0486C6-B89B-4F7B-B58B-6BD2DCD73CFA}" presName="hierChild2" presStyleCnt="0"/>
      <dgm:spPr/>
    </dgm:pt>
    <dgm:pt modelId="{57856AD8-6D6C-44FF-A253-5E4739005C1E}" type="pres">
      <dgm:prSet presAssocID="{53DFFFA8-0653-423D-9E8D-2FAB772388FA}" presName="hierRoot1" presStyleCnt="0"/>
      <dgm:spPr/>
    </dgm:pt>
    <dgm:pt modelId="{B2BEEFF2-DD4C-460E-8AB6-95049BEACB3B}" type="pres">
      <dgm:prSet presAssocID="{53DFFFA8-0653-423D-9E8D-2FAB772388FA}" presName="composite" presStyleCnt="0"/>
      <dgm:spPr/>
    </dgm:pt>
    <dgm:pt modelId="{74A30CDE-2596-4EC2-A808-AD4F8EA6F011}" type="pres">
      <dgm:prSet presAssocID="{53DFFFA8-0653-423D-9E8D-2FAB772388FA}" presName="background" presStyleLbl="node0" presStyleIdx="3" presStyleCnt="4"/>
      <dgm:spPr/>
    </dgm:pt>
    <dgm:pt modelId="{BA828D4E-A398-40C9-B0E9-8EA20F158DA7}" type="pres">
      <dgm:prSet presAssocID="{53DFFFA8-0653-423D-9E8D-2FAB772388FA}" presName="text" presStyleLbl="fgAcc0" presStyleIdx="3" presStyleCnt="4">
        <dgm:presLayoutVars>
          <dgm:chPref val="3"/>
        </dgm:presLayoutVars>
      </dgm:prSet>
      <dgm:spPr/>
    </dgm:pt>
    <dgm:pt modelId="{73931051-D5A4-483D-840F-3794A0354301}" type="pres">
      <dgm:prSet presAssocID="{53DFFFA8-0653-423D-9E8D-2FAB772388FA}" presName="hierChild2" presStyleCnt="0"/>
      <dgm:spPr/>
    </dgm:pt>
  </dgm:ptLst>
  <dgm:cxnLst>
    <dgm:cxn modelId="{57CC9D23-C12C-4667-BE2F-EF04CDABA55B}" type="presOf" srcId="{53DFFFA8-0653-423D-9E8D-2FAB772388FA}" destId="{BA828D4E-A398-40C9-B0E9-8EA20F158DA7}" srcOrd="0" destOrd="0" presId="urn:microsoft.com/office/officeart/2005/8/layout/hierarchy1"/>
    <dgm:cxn modelId="{97408847-CE3A-4333-8104-17D0808D9F05}" type="presOf" srcId="{9F8B63E3-FB2C-4829-A65A-A4F81266FC64}" destId="{A1230289-4FF2-4EE2-AD5D-9818F4F8982E}" srcOrd="0" destOrd="0" presId="urn:microsoft.com/office/officeart/2005/8/layout/hierarchy1"/>
    <dgm:cxn modelId="{64CCA56F-6D3A-4BEF-91E6-CBC294EB230D}" type="presOf" srcId="{582F8E88-EF5F-4738-97BC-5916E7E8E27A}" destId="{376FA132-1B58-4001-A1D9-D6F07A8CA753}" srcOrd="0" destOrd="0" presId="urn:microsoft.com/office/officeart/2005/8/layout/hierarchy1"/>
    <dgm:cxn modelId="{B8818E78-9FBC-4383-A6B9-F26AF020983E}" type="presOf" srcId="{09E59B46-7743-4D01-9625-FDDD1ABA90EC}" destId="{4C79B128-B347-4B30-9479-04B340A1B090}" srcOrd="0" destOrd="0" presId="urn:microsoft.com/office/officeart/2005/8/layout/hierarchy1"/>
    <dgm:cxn modelId="{EF277292-A018-4488-B309-772A264E3E6F}" srcId="{09E59B46-7743-4D01-9625-FDDD1ABA90EC}" destId="{53DFFFA8-0653-423D-9E8D-2FAB772388FA}" srcOrd="3" destOrd="0" parTransId="{9CD34BB3-2782-489D-9C3D-4101263831E6}" sibTransId="{E83109C6-1027-4EE7-942E-8742F30D2E2E}"/>
    <dgm:cxn modelId="{49C5969E-1FDC-4BB2-BD70-686DD066499A}" srcId="{09E59B46-7743-4D01-9625-FDDD1ABA90EC}" destId="{582F8E88-EF5F-4738-97BC-5916E7E8E27A}" srcOrd="1" destOrd="0" parTransId="{37C343D5-A9BB-4FC5-8B15-0308965FEECF}" sibTransId="{993F7ABB-7623-4B0A-ACE8-D2966072B730}"/>
    <dgm:cxn modelId="{1824B6DA-FA5E-4E35-A7F1-F9C3D2C5CB97}" srcId="{09E59B46-7743-4D01-9625-FDDD1ABA90EC}" destId="{9F8B63E3-FB2C-4829-A65A-A4F81266FC64}" srcOrd="0" destOrd="0" parTransId="{1ACC3ADB-43F9-4FC1-A5B1-CBFC05F38F89}" sibTransId="{AC3A1911-193B-4F44-86B0-EB4CA3C3E333}"/>
    <dgm:cxn modelId="{9F50DEF3-463A-4EFA-A450-12F681C360E3}" srcId="{09E59B46-7743-4D01-9625-FDDD1ABA90EC}" destId="{7D0486C6-B89B-4F7B-B58B-6BD2DCD73CFA}" srcOrd="2" destOrd="0" parTransId="{8C7B618C-F9F6-408B-ADD6-71A23CB344EB}" sibTransId="{3C47D14E-2DA0-4869-9E20-59F1CCA35FB4}"/>
    <dgm:cxn modelId="{66D862FF-C5E4-4889-8430-42231F37565E}" type="presOf" srcId="{7D0486C6-B89B-4F7B-B58B-6BD2DCD73CFA}" destId="{BA746AB4-B9D1-4762-BB6A-26C56245F94B}" srcOrd="0" destOrd="0" presId="urn:microsoft.com/office/officeart/2005/8/layout/hierarchy1"/>
    <dgm:cxn modelId="{EFDCB03C-62E3-45C5-AA45-103749A90EE2}" type="presParOf" srcId="{4C79B128-B347-4B30-9479-04B340A1B090}" destId="{2D7DACAB-99DD-44E9-AA61-EE201E8D0D98}" srcOrd="0" destOrd="0" presId="urn:microsoft.com/office/officeart/2005/8/layout/hierarchy1"/>
    <dgm:cxn modelId="{627B70ED-DC64-4DA2-A5C5-B5311FC24221}" type="presParOf" srcId="{2D7DACAB-99DD-44E9-AA61-EE201E8D0D98}" destId="{56DA5ED6-E8F5-424B-AB86-AF1BD84FC32E}" srcOrd="0" destOrd="0" presId="urn:microsoft.com/office/officeart/2005/8/layout/hierarchy1"/>
    <dgm:cxn modelId="{25193357-CA76-4496-BD1C-96FFCCF418A0}" type="presParOf" srcId="{56DA5ED6-E8F5-424B-AB86-AF1BD84FC32E}" destId="{5EE710E3-5872-497C-AA43-CBBD3D92DD8F}" srcOrd="0" destOrd="0" presId="urn:microsoft.com/office/officeart/2005/8/layout/hierarchy1"/>
    <dgm:cxn modelId="{9F66861E-0493-47F8-B22F-C773E9CA426C}" type="presParOf" srcId="{56DA5ED6-E8F5-424B-AB86-AF1BD84FC32E}" destId="{A1230289-4FF2-4EE2-AD5D-9818F4F8982E}" srcOrd="1" destOrd="0" presId="urn:microsoft.com/office/officeart/2005/8/layout/hierarchy1"/>
    <dgm:cxn modelId="{2E7CBD7A-B1F3-440D-B1A1-F45901A5E42A}" type="presParOf" srcId="{2D7DACAB-99DD-44E9-AA61-EE201E8D0D98}" destId="{F57E93D1-35EF-42EB-8626-456F009357D0}" srcOrd="1" destOrd="0" presId="urn:microsoft.com/office/officeart/2005/8/layout/hierarchy1"/>
    <dgm:cxn modelId="{F99BAFB7-740F-42EA-99EE-498ECEA60782}" type="presParOf" srcId="{4C79B128-B347-4B30-9479-04B340A1B090}" destId="{D9D84968-5399-421D-B529-01CA05A56992}" srcOrd="1" destOrd="0" presId="urn:microsoft.com/office/officeart/2005/8/layout/hierarchy1"/>
    <dgm:cxn modelId="{CF0C1F2D-74D2-4E0A-91AC-4DEEF04FD1EA}" type="presParOf" srcId="{D9D84968-5399-421D-B529-01CA05A56992}" destId="{8678CDE4-1F8B-4794-AA22-98F90268B4E7}" srcOrd="0" destOrd="0" presId="urn:microsoft.com/office/officeart/2005/8/layout/hierarchy1"/>
    <dgm:cxn modelId="{248AFC4C-795C-4F01-A665-EF4979D06E16}" type="presParOf" srcId="{8678CDE4-1F8B-4794-AA22-98F90268B4E7}" destId="{D0CE9FA5-1D86-4811-BBB9-6FAC9707356B}" srcOrd="0" destOrd="0" presId="urn:microsoft.com/office/officeart/2005/8/layout/hierarchy1"/>
    <dgm:cxn modelId="{C308E414-76D4-4AB3-AFA4-D8DF0868AD1F}" type="presParOf" srcId="{8678CDE4-1F8B-4794-AA22-98F90268B4E7}" destId="{376FA132-1B58-4001-A1D9-D6F07A8CA753}" srcOrd="1" destOrd="0" presId="urn:microsoft.com/office/officeart/2005/8/layout/hierarchy1"/>
    <dgm:cxn modelId="{D7F8F89A-73F8-4D1F-A30F-68A47A68C392}" type="presParOf" srcId="{D9D84968-5399-421D-B529-01CA05A56992}" destId="{2DFCF138-8F78-4B71-9CB7-888694C163BA}" srcOrd="1" destOrd="0" presId="urn:microsoft.com/office/officeart/2005/8/layout/hierarchy1"/>
    <dgm:cxn modelId="{F005F099-5DE7-4816-8FDE-C8BB645218C2}" type="presParOf" srcId="{4C79B128-B347-4B30-9479-04B340A1B090}" destId="{4EA88AA5-5E1C-4828-A0CA-53751985D339}" srcOrd="2" destOrd="0" presId="urn:microsoft.com/office/officeart/2005/8/layout/hierarchy1"/>
    <dgm:cxn modelId="{0884460F-CBEE-4E0E-9D43-4C9CA2DE9D84}" type="presParOf" srcId="{4EA88AA5-5E1C-4828-A0CA-53751985D339}" destId="{BD2104E7-F23A-42C9-9AF2-3FCC3EA0CE08}" srcOrd="0" destOrd="0" presId="urn:microsoft.com/office/officeart/2005/8/layout/hierarchy1"/>
    <dgm:cxn modelId="{37267C0E-C026-43ED-A86E-C519ED3122E2}" type="presParOf" srcId="{BD2104E7-F23A-42C9-9AF2-3FCC3EA0CE08}" destId="{21AC7650-045B-4C76-A4CA-C84F23016D34}" srcOrd="0" destOrd="0" presId="urn:microsoft.com/office/officeart/2005/8/layout/hierarchy1"/>
    <dgm:cxn modelId="{595C73F4-663B-424A-8A96-302044BB2984}" type="presParOf" srcId="{BD2104E7-F23A-42C9-9AF2-3FCC3EA0CE08}" destId="{BA746AB4-B9D1-4762-BB6A-26C56245F94B}" srcOrd="1" destOrd="0" presId="urn:microsoft.com/office/officeart/2005/8/layout/hierarchy1"/>
    <dgm:cxn modelId="{9305D9A1-A46B-43A1-B488-24201E050D6B}" type="presParOf" srcId="{4EA88AA5-5E1C-4828-A0CA-53751985D339}" destId="{4F385135-A55A-4756-91B0-6078AF37FA87}" srcOrd="1" destOrd="0" presId="urn:microsoft.com/office/officeart/2005/8/layout/hierarchy1"/>
    <dgm:cxn modelId="{D1F83E62-4E57-40BB-8274-B13BFEE8B8AA}" type="presParOf" srcId="{4C79B128-B347-4B30-9479-04B340A1B090}" destId="{57856AD8-6D6C-44FF-A253-5E4739005C1E}" srcOrd="3" destOrd="0" presId="urn:microsoft.com/office/officeart/2005/8/layout/hierarchy1"/>
    <dgm:cxn modelId="{657EF807-E494-4536-AEE3-4622A0328BFF}" type="presParOf" srcId="{57856AD8-6D6C-44FF-A253-5E4739005C1E}" destId="{B2BEEFF2-DD4C-460E-8AB6-95049BEACB3B}" srcOrd="0" destOrd="0" presId="urn:microsoft.com/office/officeart/2005/8/layout/hierarchy1"/>
    <dgm:cxn modelId="{9D926691-43FC-48FA-90C6-A8B54937D6BF}" type="presParOf" srcId="{B2BEEFF2-DD4C-460E-8AB6-95049BEACB3B}" destId="{74A30CDE-2596-4EC2-A808-AD4F8EA6F011}" srcOrd="0" destOrd="0" presId="urn:microsoft.com/office/officeart/2005/8/layout/hierarchy1"/>
    <dgm:cxn modelId="{F24577F4-7AA3-43CA-B43C-FC2127FC5993}" type="presParOf" srcId="{B2BEEFF2-DD4C-460E-8AB6-95049BEACB3B}" destId="{BA828D4E-A398-40C9-B0E9-8EA20F158DA7}" srcOrd="1" destOrd="0" presId="urn:microsoft.com/office/officeart/2005/8/layout/hierarchy1"/>
    <dgm:cxn modelId="{7C451E6F-4DD5-475C-B3DA-72DEAD4F2D0B}" type="presParOf" srcId="{57856AD8-6D6C-44FF-A253-5E4739005C1E}" destId="{73931051-D5A4-483D-840F-3794A035430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4B8205F-E627-40BA-BBA6-5F0407F64F0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E440B58-AB8F-4A9A-888E-63AAA9FD6B89}">
      <dgm:prSet/>
      <dgm:spPr/>
      <dgm:t>
        <a:bodyPr/>
        <a:lstStyle/>
        <a:p>
          <a:r>
            <a:rPr lang="ru-RU"/>
            <a:t>Только для людей искусства</a:t>
          </a:r>
          <a:endParaRPr lang="en-US"/>
        </a:p>
      </dgm:t>
    </dgm:pt>
    <dgm:pt modelId="{DF7F0FEA-0CF6-494B-A300-67638E30EA67}" type="parTrans" cxnId="{7E0BD567-285E-4D37-A2EC-CCB180109358}">
      <dgm:prSet/>
      <dgm:spPr/>
      <dgm:t>
        <a:bodyPr/>
        <a:lstStyle/>
        <a:p>
          <a:endParaRPr lang="en-US"/>
        </a:p>
      </dgm:t>
    </dgm:pt>
    <dgm:pt modelId="{04E03B1E-3B33-4D48-829F-4DD4F7A8219C}" type="sibTrans" cxnId="{7E0BD567-285E-4D37-A2EC-CCB180109358}">
      <dgm:prSet/>
      <dgm:spPr/>
      <dgm:t>
        <a:bodyPr/>
        <a:lstStyle/>
        <a:p>
          <a:endParaRPr lang="en-US"/>
        </a:p>
      </dgm:t>
    </dgm:pt>
    <dgm:pt modelId="{E7D420E1-6D9D-43FE-BC3E-47689C39B803}">
      <dgm:prSet/>
      <dgm:spPr/>
      <dgm:t>
        <a:bodyPr/>
        <a:lstStyle/>
        <a:p>
          <a:r>
            <a:rPr lang="ru-RU"/>
            <a:t>Только врожденная способность</a:t>
          </a:r>
          <a:endParaRPr lang="en-US"/>
        </a:p>
      </dgm:t>
    </dgm:pt>
    <dgm:pt modelId="{8515139E-BD97-4405-A20E-975024EE3BBA}" type="parTrans" cxnId="{97FF11D1-A0A5-4566-9518-260A5B8F2F1E}">
      <dgm:prSet/>
      <dgm:spPr/>
      <dgm:t>
        <a:bodyPr/>
        <a:lstStyle/>
        <a:p>
          <a:endParaRPr lang="en-US"/>
        </a:p>
      </dgm:t>
    </dgm:pt>
    <dgm:pt modelId="{C13E1642-8779-441C-8EC5-ED757B69E0FB}" type="sibTrans" cxnId="{97FF11D1-A0A5-4566-9518-260A5B8F2F1E}">
      <dgm:prSet/>
      <dgm:spPr/>
      <dgm:t>
        <a:bodyPr/>
        <a:lstStyle/>
        <a:p>
          <a:endParaRPr lang="en-US"/>
        </a:p>
      </dgm:t>
    </dgm:pt>
    <dgm:pt modelId="{F3F427D3-BD74-42F7-A737-36E6D739D68A}">
      <dgm:prSet/>
      <dgm:spPr/>
      <dgm:t>
        <a:bodyPr/>
        <a:lstStyle/>
        <a:p>
          <a:r>
            <a:rPr lang="ru-RU"/>
            <a:t>Посещение музы</a:t>
          </a:r>
          <a:endParaRPr lang="en-US"/>
        </a:p>
      </dgm:t>
    </dgm:pt>
    <dgm:pt modelId="{390E4DB9-8719-4A21-A4B1-A32500C5D64D}" type="parTrans" cxnId="{74E98E3F-994E-4593-96D5-899710F0E265}">
      <dgm:prSet/>
      <dgm:spPr/>
      <dgm:t>
        <a:bodyPr/>
        <a:lstStyle/>
        <a:p>
          <a:endParaRPr lang="en-US"/>
        </a:p>
      </dgm:t>
    </dgm:pt>
    <dgm:pt modelId="{60898C93-60E6-4DCC-BD7C-3C8C84E60E53}" type="sibTrans" cxnId="{74E98E3F-994E-4593-96D5-899710F0E265}">
      <dgm:prSet/>
      <dgm:spPr/>
      <dgm:t>
        <a:bodyPr/>
        <a:lstStyle/>
        <a:p>
          <a:endParaRPr lang="en-US"/>
        </a:p>
      </dgm:t>
    </dgm:pt>
    <dgm:pt modelId="{B043E810-B6B5-434A-929B-31DAE45C992F}">
      <dgm:prSet/>
      <dgm:spPr/>
      <dgm:t>
        <a:bodyPr/>
        <a:lstStyle/>
        <a:p>
          <a:r>
            <a:rPr lang="ru-RU"/>
            <a:t>Нельзя научить</a:t>
          </a:r>
          <a:endParaRPr lang="en-US"/>
        </a:p>
      </dgm:t>
    </dgm:pt>
    <dgm:pt modelId="{57C4DC04-E76A-47A6-BFAE-9D88B6A15024}" type="parTrans" cxnId="{0516A4EA-1A4A-432B-A2FB-741EB8F934F7}">
      <dgm:prSet/>
      <dgm:spPr/>
      <dgm:t>
        <a:bodyPr/>
        <a:lstStyle/>
        <a:p>
          <a:endParaRPr lang="en-US"/>
        </a:p>
      </dgm:t>
    </dgm:pt>
    <dgm:pt modelId="{EC64A7B0-4603-4765-804C-AA0B9E5FBDAE}" type="sibTrans" cxnId="{0516A4EA-1A4A-432B-A2FB-741EB8F934F7}">
      <dgm:prSet/>
      <dgm:spPr/>
      <dgm:t>
        <a:bodyPr/>
        <a:lstStyle/>
        <a:p>
          <a:endParaRPr lang="en-US"/>
        </a:p>
      </dgm:t>
    </dgm:pt>
    <dgm:pt modelId="{D73C9552-862A-49F0-BC91-64834EC1F461}" type="pres">
      <dgm:prSet presAssocID="{04B8205F-E627-40BA-BBA6-5F0407F64F08}" presName="linear" presStyleCnt="0">
        <dgm:presLayoutVars>
          <dgm:dir/>
          <dgm:animLvl val="lvl"/>
          <dgm:resizeHandles val="exact"/>
        </dgm:presLayoutVars>
      </dgm:prSet>
      <dgm:spPr/>
    </dgm:pt>
    <dgm:pt modelId="{4C5AFA4E-6283-4FA2-9019-2EECCD546CE6}" type="pres">
      <dgm:prSet presAssocID="{1E440B58-AB8F-4A9A-888E-63AAA9FD6B89}" presName="parentLin" presStyleCnt="0"/>
      <dgm:spPr/>
    </dgm:pt>
    <dgm:pt modelId="{6BA399D1-02CC-4CFA-9322-A550F1EACA53}" type="pres">
      <dgm:prSet presAssocID="{1E440B58-AB8F-4A9A-888E-63AAA9FD6B89}" presName="parentLeftMargin" presStyleLbl="node1" presStyleIdx="0" presStyleCnt="4"/>
      <dgm:spPr/>
    </dgm:pt>
    <dgm:pt modelId="{ED737057-D37F-4076-9FAE-CBB0569352F7}" type="pres">
      <dgm:prSet presAssocID="{1E440B58-AB8F-4A9A-888E-63AAA9FD6B8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EBF1338-7B59-44B4-BD21-2EAE8AA38D9A}" type="pres">
      <dgm:prSet presAssocID="{1E440B58-AB8F-4A9A-888E-63AAA9FD6B89}" presName="negativeSpace" presStyleCnt="0"/>
      <dgm:spPr/>
    </dgm:pt>
    <dgm:pt modelId="{7823EE0A-EBBF-4548-90AC-F2BD095536A1}" type="pres">
      <dgm:prSet presAssocID="{1E440B58-AB8F-4A9A-888E-63AAA9FD6B89}" presName="childText" presStyleLbl="conFgAcc1" presStyleIdx="0" presStyleCnt="4">
        <dgm:presLayoutVars>
          <dgm:bulletEnabled val="1"/>
        </dgm:presLayoutVars>
      </dgm:prSet>
      <dgm:spPr/>
    </dgm:pt>
    <dgm:pt modelId="{074278AC-1BA4-4891-AC4B-E8E401AB5170}" type="pres">
      <dgm:prSet presAssocID="{04E03B1E-3B33-4D48-829F-4DD4F7A8219C}" presName="spaceBetweenRectangles" presStyleCnt="0"/>
      <dgm:spPr/>
    </dgm:pt>
    <dgm:pt modelId="{745762B2-3E13-4753-B151-C57C14F89F24}" type="pres">
      <dgm:prSet presAssocID="{E7D420E1-6D9D-43FE-BC3E-47689C39B803}" presName="parentLin" presStyleCnt="0"/>
      <dgm:spPr/>
    </dgm:pt>
    <dgm:pt modelId="{4B75C24A-4DB5-4D1A-A07E-B191574E1BCD}" type="pres">
      <dgm:prSet presAssocID="{E7D420E1-6D9D-43FE-BC3E-47689C39B803}" presName="parentLeftMargin" presStyleLbl="node1" presStyleIdx="0" presStyleCnt="4"/>
      <dgm:spPr/>
    </dgm:pt>
    <dgm:pt modelId="{A2AA9CC6-582F-4A8D-89B9-D2CAE03E83F7}" type="pres">
      <dgm:prSet presAssocID="{E7D420E1-6D9D-43FE-BC3E-47689C39B80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CE035EF-180A-4537-BBEB-F09857FFEA98}" type="pres">
      <dgm:prSet presAssocID="{E7D420E1-6D9D-43FE-BC3E-47689C39B803}" presName="negativeSpace" presStyleCnt="0"/>
      <dgm:spPr/>
    </dgm:pt>
    <dgm:pt modelId="{D5896F8A-611B-485B-8F32-732B716C1A34}" type="pres">
      <dgm:prSet presAssocID="{E7D420E1-6D9D-43FE-BC3E-47689C39B803}" presName="childText" presStyleLbl="conFgAcc1" presStyleIdx="1" presStyleCnt="4">
        <dgm:presLayoutVars>
          <dgm:bulletEnabled val="1"/>
        </dgm:presLayoutVars>
      </dgm:prSet>
      <dgm:spPr/>
    </dgm:pt>
    <dgm:pt modelId="{2AA06E2B-E8E0-4237-85E8-EA3FB1D6654F}" type="pres">
      <dgm:prSet presAssocID="{C13E1642-8779-441C-8EC5-ED757B69E0FB}" presName="spaceBetweenRectangles" presStyleCnt="0"/>
      <dgm:spPr/>
    </dgm:pt>
    <dgm:pt modelId="{69180E80-A70C-46D8-96FD-6792B2768842}" type="pres">
      <dgm:prSet presAssocID="{F3F427D3-BD74-42F7-A737-36E6D739D68A}" presName="parentLin" presStyleCnt="0"/>
      <dgm:spPr/>
    </dgm:pt>
    <dgm:pt modelId="{6FD9970E-288E-4E24-82C5-24C2B3607B6E}" type="pres">
      <dgm:prSet presAssocID="{F3F427D3-BD74-42F7-A737-36E6D739D68A}" presName="parentLeftMargin" presStyleLbl="node1" presStyleIdx="1" presStyleCnt="4"/>
      <dgm:spPr/>
    </dgm:pt>
    <dgm:pt modelId="{0AB7A573-C850-469B-A366-E70DDBE69881}" type="pres">
      <dgm:prSet presAssocID="{F3F427D3-BD74-42F7-A737-36E6D739D68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1019D7A-110F-4EBF-8BCF-6BA126F458A5}" type="pres">
      <dgm:prSet presAssocID="{F3F427D3-BD74-42F7-A737-36E6D739D68A}" presName="negativeSpace" presStyleCnt="0"/>
      <dgm:spPr/>
    </dgm:pt>
    <dgm:pt modelId="{307B625C-B576-4A00-B7C6-41EF34D0E9FB}" type="pres">
      <dgm:prSet presAssocID="{F3F427D3-BD74-42F7-A737-36E6D739D68A}" presName="childText" presStyleLbl="conFgAcc1" presStyleIdx="2" presStyleCnt="4">
        <dgm:presLayoutVars>
          <dgm:bulletEnabled val="1"/>
        </dgm:presLayoutVars>
      </dgm:prSet>
      <dgm:spPr/>
    </dgm:pt>
    <dgm:pt modelId="{5995CF36-5C01-4789-A954-3F8B6E14FBF8}" type="pres">
      <dgm:prSet presAssocID="{60898C93-60E6-4DCC-BD7C-3C8C84E60E53}" presName="spaceBetweenRectangles" presStyleCnt="0"/>
      <dgm:spPr/>
    </dgm:pt>
    <dgm:pt modelId="{EC84C871-1722-4AC0-B25B-8EC428388A87}" type="pres">
      <dgm:prSet presAssocID="{B043E810-B6B5-434A-929B-31DAE45C992F}" presName="parentLin" presStyleCnt="0"/>
      <dgm:spPr/>
    </dgm:pt>
    <dgm:pt modelId="{4939A94C-2BCA-4234-86AD-ACAF9697B6F2}" type="pres">
      <dgm:prSet presAssocID="{B043E810-B6B5-434A-929B-31DAE45C992F}" presName="parentLeftMargin" presStyleLbl="node1" presStyleIdx="2" presStyleCnt="4"/>
      <dgm:spPr/>
    </dgm:pt>
    <dgm:pt modelId="{4DF8F3A5-437C-4D8B-B32D-55479D938991}" type="pres">
      <dgm:prSet presAssocID="{B043E810-B6B5-434A-929B-31DAE45C992F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A6069A3B-31B7-41F9-AA3E-6D24575E3ABE}" type="pres">
      <dgm:prSet presAssocID="{B043E810-B6B5-434A-929B-31DAE45C992F}" presName="negativeSpace" presStyleCnt="0"/>
      <dgm:spPr/>
    </dgm:pt>
    <dgm:pt modelId="{ECF1C72C-484C-4EFE-9C3C-016FE8184F0B}" type="pres">
      <dgm:prSet presAssocID="{B043E810-B6B5-434A-929B-31DAE45C992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FABB9003-93A5-4187-A324-6D3A8CB6A424}" type="presOf" srcId="{E7D420E1-6D9D-43FE-BC3E-47689C39B803}" destId="{A2AA9CC6-582F-4A8D-89B9-D2CAE03E83F7}" srcOrd="1" destOrd="0" presId="urn:microsoft.com/office/officeart/2005/8/layout/list1"/>
    <dgm:cxn modelId="{EA27A109-7C11-4B02-9592-D500BE3762B0}" type="presOf" srcId="{F3F427D3-BD74-42F7-A737-36E6D739D68A}" destId="{0AB7A573-C850-469B-A366-E70DDBE69881}" srcOrd="1" destOrd="0" presId="urn:microsoft.com/office/officeart/2005/8/layout/list1"/>
    <dgm:cxn modelId="{884BCD18-5681-4755-9FD2-1847A4A8520D}" type="presOf" srcId="{1E440B58-AB8F-4A9A-888E-63AAA9FD6B89}" destId="{6BA399D1-02CC-4CFA-9322-A550F1EACA53}" srcOrd="0" destOrd="0" presId="urn:microsoft.com/office/officeart/2005/8/layout/list1"/>
    <dgm:cxn modelId="{4ACC2637-9CA0-4CD5-A93C-1EDD5AA332AD}" type="presOf" srcId="{E7D420E1-6D9D-43FE-BC3E-47689C39B803}" destId="{4B75C24A-4DB5-4D1A-A07E-B191574E1BCD}" srcOrd="0" destOrd="0" presId="urn:microsoft.com/office/officeart/2005/8/layout/list1"/>
    <dgm:cxn modelId="{74E98E3F-994E-4593-96D5-899710F0E265}" srcId="{04B8205F-E627-40BA-BBA6-5F0407F64F08}" destId="{F3F427D3-BD74-42F7-A737-36E6D739D68A}" srcOrd="2" destOrd="0" parTransId="{390E4DB9-8719-4A21-A4B1-A32500C5D64D}" sibTransId="{60898C93-60E6-4DCC-BD7C-3C8C84E60E53}"/>
    <dgm:cxn modelId="{7E0BD567-285E-4D37-A2EC-CCB180109358}" srcId="{04B8205F-E627-40BA-BBA6-5F0407F64F08}" destId="{1E440B58-AB8F-4A9A-888E-63AAA9FD6B89}" srcOrd="0" destOrd="0" parTransId="{DF7F0FEA-0CF6-494B-A300-67638E30EA67}" sibTransId="{04E03B1E-3B33-4D48-829F-4DD4F7A8219C}"/>
    <dgm:cxn modelId="{96A23193-76BC-4E29-BAA4-2988A8A40EB9}" type="presOf" srcId="{B043E810-B6B5-434A-929B-31DAE45C992F}" destId="{4DF8F3A5-437C-4D8B-B32D-55479D938991}" srcOrd="1" destOrd="0" presId="urn:microsoft.com/office/officeart/2005/8/layout/list1"/>
    <dgm:cxn modelId="{91149EBE-AA1D-4EDE-BD3C-F86A5BC7D506}" type="presOf" srcId="{B043E810-B6B5-434A-929B-31DAE45C992F}" destId="{4939A94C-2BCA-4234-86AD-ACAF9697B6F2}" srcOrd="0" destOrd="0" presId="urn:microsoft.com/office/officeart/2005/8/layout/list1"/>
    <dgm:cxn modelId="{84281DC2-224A-4C5C-8A9E-4C3A8606DA03}" type="presOf" srcId="{1E440B58-AB8F-4A9A-888E-63AAA9FD6B89}" destId="{ED737057-D37F-4076-9FAE-CBB0569352F7}" srcOrd="1" destOrd="0" presId="urn:microsoft.com/office/officeart/2005/8/layout/list1"/>
    <dgm:cxn modelId="{AA2611C6-308A-4D68-8652-09006E4CC833}" type="presOf" srcId="{04B8205F-E627-40BA-BBA6-5F0407F64F08}" destId="{D73C9552-862A-49F0-BC91-64834EC1F461}" srcOrd="0" destOrd="0" presId="urn:microsoft.com/office/officeart/2005/8/layout/list1"/>
    <dgm:cxn modelId="{97FF11D1-A0A5-4566-9518-260A5B8F2F1E}" srcId="{04B8205F-E627-40BA-BBA6-5F0407F64F08}" destId="{E7D420E1-6D9D-43FE-BC3E-47689C39B803}" srcOrd="1" destOrd="0" parTransId="{8515139E-BD97-4405-A20E-975024EE3BBA}" sibTransId="{C13E1642-8779-441C-8EC5-ED757B69E0FB}"/>
    <dgm:cxn modelId="{0516A4EA-1A4A-432B-A2FB-741EB8F934F7}" srcId="{04B8205F-E627-40BA-BBA6-5F0407F64F08}" destId="{B043E810-B6B5-434A-929B-31DAE45C992F}" srcOrd="3" destOrd="0" parTransId="{57C4DC04-E76A-47A6-BFAE-9D88B6A15024}" sibTransId="{EC64A7B0-4603-4765-804C-AA0B9E5FBDAE}"/>
    <dgm:cxn modelId="{2F7D3CFF-27E5-40CB-9250-716F42C7282F}" type="presOf" srcId="{F3F427D3-BD74-42F7-A737-36E6D739D68A}" destId="{6FD9970E-288E-4E24-82C5-24C2B3607B6E}" srcOrd="0" destOrd="0" presId="urn:microsoft.com/office/officeart/2005/8/layout/list1"/>
    <dgm:cxn modelId="{991D3BE7-0C59-47F7-A3A2-034183810089}" type="presParOf" srcId="{D73C9552-862A-49F0-BC91-64834EC1F461}" destId="{4C5AFA4E-6283-4FA2-9019-2EECCD546CE6}" srcOrd="0" destOrd="0" presId="urn:microsoft.com/office/officeart/2005/8/layout/list1"/>
    <dgm:cxn modelId="{5673ADAF-844B-4180-A850-78477FC193EE}" type="presParOf" srcId="{4C5AFA4E-6283-4FA2-9019-2EECCD546CE6}" destId="{6BA399D1-02CC-4CFA-9322-A550F1EACA53}" srcOrd="0" destOrd="0" presId="urn:microsoft.com/office/officeart/2005/8/layout/list1"/>
    <dgm:cxn modelId="{E0745889-3F92-477C-B057-052360947EEE}" type="presParOf" srcId="{4C5AFA4E-6283-4FA2-9019-2EECCD546CE6}" destId="{ED737057-D37F-4076-9FAE-CBB0569352F7}" srcOrd="1" destOrd="0" presId="urn:microsoft.com/office/officeart/2005/8/layout/list1"/>
    <dgm:cxn modelId="{3A653CDD-22D4-4A52-AD2D-04B52103E4C4}" type="presParOf" srcId="{D73C9552-862A-49F0-BC91-64834EC1F461}" destId="{1EBF1338-7B59-44B4-BD21-2EAE8AA38D9A}" srcOrd="1" destOrd="0" presId="urn:microsoft.com/office/officeart/2005/8/layout/list1"/>
    <dgm:cxn modelId="{91B91523-9F36-48BC-8E7D-854997028B24}" type="presParOf" srcId="{D73C9552-862A-49F0-BC91-64834EC1F461}" destId="{7823EE0A-EBBF-4548-90AC-F2BD095536A1}" srcOrd="2" destOrd="0" presId="urn:microsoft.com/office/officeart/2005/8/layout/list1"/>
    <dgm:cxn modelId="{A6F91361-4823-40CE-B387-AE78952FA1B7}" type="presParOf" srcId="{D73C9552-862A-49F0-BC91-64834EC1F461}" destId="{074278AC-1BA4-4891-AC4B-E8E401AB5170}" srcOrd="3" destOrd="0" presId="urn:microsoft.com/office/officeart/2005/8/layout/list1"/>
    <dgm:cxn modelId="{3EFD954B-9515-47AD-B851-DF893DD77EB8}" type="presParOf" srcId="{D73C9552-862A-49F0-BC91-64834EC1F461}" destId="{745762B2-3E13-4753-B151-C57C14F89F24}" srcOrd="4" destOrd="0" presId="urn:microsoft.com/office/officeart/2005/8/layout/list1"/>
    <dgm:cxn modelId="{19F7648F-A9CD-4AA3-A8A1-733228AD0831}" type="presParOf" srcId="{745762B2-3E13-4753-B151-C57C14F89F24}" destId="{4B75C24A-4DB5-4D1A-A07E-B191574E1BCD}" srcOrd="0" destOrd="0" presId="urn:microsoft.com/office/officeart/2005/8/layout/list1"/>
    <dgm:cxn modelId="{DE9D3817-1713-4800-B62A-00E9F2C90C5A}" type="presParOf" srcId="{745762B2-3E13-4753-B151-C57C14F89F24}" destId="{A2AA9CC6-582F-4A8D-89B9-D2CAE03E83F7}" srcOrd="1" destOrd="0" presId="urn:microsoft.com/office/officeart/2005/8/layout/list1"/>
    <dgm:cxn modelId="{3FE9F149-EE31-4277-B65B-56A343068F73}" type="presParOf" srcId="{D73C9552-862A-49F0-BC91-64834EC1F461}" destId="{0CE035EF-180A-4537-BBEB-F09857FFEA98}" srcOrd="5" destOrd="0" presId="urn:microsoft.com/office/officeart/2005/8/layout/list1"/>
    <dgm:cxn modelId="{97D03159-5D99-4212-9D0D-BAF274D56363}" type="presParOf" srcId="{D73C9552-862A-49F0-BC91-64834EC1F461}" destId="{D5896F8A-611B-485B-8F32-732B716C1A34}" srcOrd="6" destOrd="0" presId="urn:microsoft.com/office/officeart/2005/8/layout/list1"/>
    <dgm:cxn modelId="{87781CE1-A2F2-4F91-B4BA-180F08472AE8}" type="presParOf" srcId="{D73C9552-862A-49F0-BC91-64834EC1F461}" destId="{2AA06E2B-E8E0-4237-85E8-EA3FB1D6654F}" srcOrd="7" destOrd="0" presId="urn:microsoft.com/office/officeart/2005/8/layout/list1"/>
    <dgm:cxn modelId="{F3B2BAD7-3D5B-40B0-8D6C-E7CD0DD25778}" type="presParOf" srcId="{D73C9552-862A-49F0-BC91-64834EC1F461}" destId="{69180E80-A70C-46D8-96FD-6792B2768842}" srcOrd="8" destOrd="0" presId="urn:microsoft.com/office/officeart/2005/8/layout/list1"/>
    <dgm:cxn modelId="{6B14FB35-3171-4A80-A79E-0DC1A62188D7}" type="presParOf" srcId="{69180E80-A70C-46D8-96FD-6792B2768842}" destId="{6FD9970E-288E-4E24-82C5-24C2B3607B6E}" srcOrd="0" destOrd="0" presId="urn:microsoft.com/office/officeart/2005/8/layout/list1"/>
    <dgm:cxn modelId="{44001ABE-5FE1-4245-903E-B72DF9774287}" type="presParOf" srcId="{69180E80-A70C-46D8-96FD-6792B2768842}" destId="{0AB7A573-C850-469B-A366-E70DDBE69881}" srcOrd="1" destOrd="0" presId="urn:microsoft.com/office/officeart/2005/8/layout/list1"/>
    <dgm:cxn modelId="{364CCB90-69CA-4955-BBF2-C1EC2D9A05A5}" type="presParOf" srcId="{D73C9552-862A-49F0-BC91-64834EC1F461}" destId="{51019D7A-110F-4EBF-8BCF-6BA126F458A5}" srcOrd="9" destOrd="0" presId="urn:microsoft.com/office/officeart/2005/8/layout/list1"/>
    <dgm:cxn modelId="{207C8F68-A482-41D7-AF0D-65180F8F7E66}" type="presParOf" srcId="{D73C9552-862A-49F0-BC91-64834EC1F461}" destId="{307B625C-B576-4A00-B7C6-41EF34D0E9FB}" srcOrd="10" destOrd="0" presId="urn:microsoft.com/office/officeart/2005/8/layout/list1"/>
    <dgm:cxn modelId="{69BECCD8-D9AF-4206-A057-9A6AF0AECFDF}" type="presParOf" srcId="{D73C9552-862A-49F0-BC91-64834EC1F461}" destId="{5995CF36-5C01-4789-A954-3F8B6E14FBF8}" srcOrd="11" destOrd="0" presId="urn:microsoft.com/office/officeart/2005/8/layout/list1"/>
    <dgm:cxn modelId="{DB20143D-2B5E-4D28-BE61-5FB3E2D6CC8F}" type="presParOf" srcId="{D73C9552-862A-49F0-BC91-64834EC1F461}" destId="{EC84C871-1722-4AC0-B25B-8EC428388A87}" srcOrd="12" destOrd="0" presId="urn:microsoft.com/office/officeart/2005/8/layout/list1"/>
    <dgm:cxn modelId="{A522FC21-99D9-4EAE-9F4D-63CAD12B16EA}" type="presParOf" srcId="{EC84C871-1722-4AC0-B25B-8EC428388A87}" destId="{4939A94C-2BCA-4234-86AD-ACAF9697B6F2}" srcOrd="0" destOrd="0" presId="urn:microsoft.com/office/officeart/2005/8/layout/list1"/>
    <dgm:cxn modelId="{9846D980-242E-475F-A2E4-E56408E7F13F}" type="presParOf" srcId="{EC84C871-1722-4AC0-B25B-8EC428388A87}" destId="{4DF8F3A5-437C-4D8B-B32D-55479D938991}" srcOrd="1" destOrd="0" presId="urn:microsoft.com/office/officeart/2005/8/layout/list1"/>
    <dgm:cxn modelId="{609A319E-4B10-495A-A0D6-391E9198D8CE}" type="presParOf" srcId="{D73C9552-862A-49F0-BC91-64834EC1F461}" destId="{A6069A3B-31B7-41F9-AA3E-6D24575E3ABE}" srcOrd="13" destOrd="0" presId="urn:microsoft.com/office/officeart/2005/8/layout/list1"/>
    <dgm:cxn modelId="{AEB80DF4-0536-4049-93D0-812D102A139D}" type="presParOf" srcId="{D73C9552-862A-49F0-BC91-64834EC1F461}" destId="{ECF1C72C-484C-4EFE-9C3C-016FE8184F0B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C77C5DB-DB94-4FDE-B8B1-5BA713E2DAB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7837E96-EDB1-45CC-9963-AE57C4667469}">
      <dgm:prSet/>
      <dgm:spPr/>
      <dgm:t>
        <a:bodyPr/>
        <a:lstStyle/>
        <a:p>
          <a:r>
            <a:rPr lang="ru-RU"/>
            <a:t>Нет единственно правильного ответа</a:t>
          </a:r>
          <a:endParaRPr lang="en-US"/>
        </a:p>
      </dgm:t>
    </dgm:pt>
    <dgm:pt modelId="{642BB172-128D-471D-867B-F8C63532C9D2}" type="parTrans" cxnId="{B83E3143-4246-49F5-8628-1CC4C0963703}">
      <dgm:prSet/>
      <dgm:spPr/>
      <dgm:t>
        <a:bodyPr/>
        <a:lstStyle/>
        <a:p>
          <a:endParaRPr lang="en-US"/>
        </a:p>
      </dgm:t>
    </dgm:pt>
    <dgm:pt modelId="{DB1D3FC7-1F63-4635-A888-567F2FCB5377}" type="sibTrans" cxnId="{B83E3143-4246-49F5-8628-1CC4C0963703}">
      <dgm:prSet/>
      <dgm:spPr/>
      <dgm:t>
        <a:bodyPr/>
        <a:lstStyle/>
        <a:p>
          <a:endParaRPr lang="en-US"/>
        </a:p>
      </dgm:t>
    </dgm:pt>
    <dgm:pt modelId="{79653E3C-62F3-4E2A-A440-861218ACED5D}">
      <dgm:prSet/>
      <dgm:spPr/>
      <dgm:t>
        <a:bodyPr/>
        <a:lstStyle/>
        <a:p>
          <a:r>
            <a:rPr lang="ru-RU"/>
            <a:t>Невозможно ошибиться</a:t>
          </a:r>
          <a:endParaRPr lang="en-US"/>
        </a:p>
      </dgm:t>
    </dgm:pt>
    <dgm:pt modelId="{D76A384B-0FB9-4262-9609-934A0377DD93}" type="parTrans" cxnId="{0B9011F5-4A36-4026-A015-DE020B58CB3E}">
      <dgm:prSet/>
      <dgm:spPr/>
      <dgm:t>
        <a:bodyPr/>
        <a:lstStyle/>
        <a:p>
          <a:endParaRPr lang="en-US"/>
        </a:p>
      </dgm:t>
    </dgm:pt>
    <dgm:pt modelId="{45DC4086-E275-46A9-9068-310DAB548796}" type="sibTrans" cxnId="{0B9011F5-4A36-4026-A015-DE020B58CB3E}">
      <dgm:prSet/>
      <dgm:spPr/>
      <dgm:t>
        <a:bodyPr/>
        <a:lstStyle/>
        <a:p>
          <a:endParaRPr lang="en-US"/>
        </a:p>
      </dgm:t>
    </dgm:pt>
    <dgm:pt modelId="{4782F2C3-6FB6-405B-B03C-45B394F6AC98}">
      <dgm:prSet/>
      <dgm:spPr/>
      <dgm:t>
        <a:bodyPr/>
        <a:lstStyle/>
        <a:p>
          <a:r>
            <a:rPr lang="ru-RU"/>
            <a:t>Уверенность, поддержка, комфорт</a:t>
          </a:r>
          <a:endParaRPr lang="en-US"/>
        </a:p>
      </dgm:t>
    </dgm:pt>
    <dgm:pt modelId="{192F8A73-8CAD-4878-91CA-DAA06B9C95A5}" type="parTrans" cxnId="{C0C9DD36-CB5D-46D8-845E-274179BB1B7F}">
      <dgm:prSet/>
      <dgm:spPr/>
      <dgm:t>
        <a:bodyPr/>
        <a:lstStyle/>
        <a:p>
          <a:endParaRPr lang="en-US"/>
        </a:p>
      </dgm:t>
    </dgm:pt>
    <dgm:pt modelId="{38930C1C-C490-48A3-BAC2-B276F7259D20}" type="sibTrans" cxnId="{C0C9DD36-CB5D-46D8-845E-274179BB1B7F}">
      <dgm:prSet/>
      <dgm:spPr/>
      <dgm:t>
        <a:bodyPr/>
        <a:lstStyle/>
        <a:p>
          <a:endParaRPr lang="en-US"/>
        </a:p>
      </dgm:t>
    </dgm:pt>
    <dgm:pt modelId="{B14787BE-8B55-47D1-B12F-56F3AB649C88}">
      <dgm:prSet/>
      <dgm:spPr/>
      <dgm:t>
        <a:bodyPr/>
        <a:lstStyle/>
        <a:p>
          <a:r>
            <a:rPr lang="ru-RU"/>
            <a:t>Пробы, риск, эксперимент</a:t>
          </a:r>
          <a:endParaRPr lang="en-US"/>
        </a:p>
      </dgm:t>
    </dgm:pt>
    <dgm:pt modelId="{F30E6FEC-4094-426A-86D9-D90CA161EC07}" type="parTrans" cxnId="{A940BC79-F485-49AE-B287-3FFED380BF23}">
      <dgm:prSet/>
      <dgm:spPr/>
      <dgm:t>
        <a:bodyPr/>
        <a:lstStyle/>
        <a:p>
          <a:endParaRPr lang="en-US"/>
        </a:p>
      </dgm:t>
    </dgm:pt>
    <dgm:pt modelId="{B9ADC3C9-DE19-43E4-925D-14BC3C32A820}" type="sibTrans" cxnId="{A940BC79-F485-49AE-B287-3FFED380BF23}">
      <dgm:prSet/>
      <dgm:spPr/>
      <dgm:t>
        <a:bodyPr/>
        <a:lstStyle/>
        <a:p>
          <a:endParaRPr lang="en-US"/>
        </a:p>
      </dgm:t>
    </dgm:pt>
    <dgm:pt modelId="{02FA5694-D1CD-472C-AAD3-5AA2934DBFA1}" type="pres">
      <dgm:prSet presAssocID="{CC77C5DB-DB94-4FDE-B8B1-5BA713E2DAB1}" presName="linear" presStyleCnt="0">
        <dgm:presLayoutVars>
          <dgm:dir/>
          <dgm:animLvl val="lvl"/>
          <dgm:resizeHandles val="exact"/>
        </dgm:presLayoutVars>
      </dgm:prSet>
      <dgm:spPr/>
    </dgm:pt>
    <dgm:pt modelId="{68C7EDCA-B12A-4F4C-90B4-5435FE60A548}" type="pres">
      <dgm:prSet presAssocID="{A7837E96-EDB1-45CC-9963-AE57C4667469}" presName="parentLin" presStyleCnt="0"/>
      <dgm:spPr/>
    </dgm:pt>
    <dgm:pt modelId="{9B74425E-06C0-4D14-8171-F4B3735D0372}" type="pres">
      <dgm:prSet presAssocID="{A7837E96-EDB1-45CC-9963-AE57C4667469}" presName="parentLeftMargin" presStyleLbl="node1" presStyleIdx="0" presStyleCnt="4"/>
      <dgm:spPr/>
    </dgm:pt>
    <dgm:pt modelId="{E3509A97-9387-425E-9DEC-D23F569B3DFA}" type="pres">
      <dgm:prSet presAssocID="{A7837E96-EDB1-45CC-9963-AE57C466746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EA1F2CD-75E0-4DF0-A9D4-4B31A1E9B31A}" type="pres">
      <dgm:prSet presAssocID="{A7837E96-EDB1-45CC-9963-AE57C4667469}" presName="negativeSpace" presStyleCnt="0"/>
      <dgm:spPr/>
    </dgm:pt>
    <dgm:pt modelId="{A61A4ABC-EFC6-4AE4-815F-6B02A9AFB636}" type="pres">
      <dgm:prSet presAssocID="{A7837E96-EDB1-45CC-9963-AE57C4667469}" presName="childText" presStyleLbl="conFgAcc1" presStyleIdx="0" presStyleCnt="4">
        <dgm:presLayoutVars>
          <dgm:bulletEnabled val="1"/>
        </dgm:presLayoutVars>
      </dgm:prSet>
      <dgm:spPr/>
    </dgm:pt>
    <dgm:pt modelId="{79164B06-6A1F-47E1-8B33-02530228C486}" type="pres">
      <dgm:prSet presAssocID="{DB1D3FC7-1F63-4635-A888-567F2FCB5377}" presName="spaceBetweenRectangles" presStyleCnt="0"/>
      <dgm:spPr/>
    </dgm:pt>
    <dgm:pt modelId="{F6DE2C65-2AC6-43CF-BE2D-9B1C289BC616}" type="pres">
      <dgm:prSet presAssocID="{79653E3C-62F3-4E2A-A440-861218ACED5D}" presName="parentLin" presStyleCnt="0"/>
      <dgm:spPr/>
    </dgm:pt>
    <dgm:pt modelId="{DA6517C1-C89C-4330-AC9B-FD9543322C2E}" type="pres">
      <dgm:prSet presAssocID="{79653E3C-62F3-4E2A-A440-861218ACED5D}" presName="parentLeftMargin" presStyleLbl="node1" presStyleIdx="0" presStyleCnt="4"/>
      <dgm:spPr/>
    </dgm:pt>
    <dgm:pt modelId="{9C700312-0729-47C7-BE45-3F106D396F2B}" type="pres">
      <dgm:prSet presAssocID="{79653E3C-62F3-4E2A-A440-861218ACED5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2E92CAC-88B5-4481-B58D-E91EA638DBF7}" type="pres">
      <dgm:prSet presAssocID="{79653E3C-62F3-4E2A-A440-861218ACED5D}" presName="negativeSpace" presStyleCnt="0"/>
      <dgm:spPr/>
    </dgm:pt>
    <dgm:pt modelId="{CF6BB0F5-F787-444A-805D-DFCB1AA3E9FD}" type="pres">
      <dgm:prSet presAssocID="{79653E3C-62F3-4E2A-A440-861218ACED5D}" presName="childText" presStyleLbl="conFgAcc1" presStyleIdx="1" presStyleCnt="4">
        <dgm:presLayoutVars>
          <dgm:bulletEnabled val="1"/>
        </dgm:presLayoutVars>
      </dgm:prSet>
      <dgm:spPr/>
    </dgm:pt>
    <dgm:pt modelId="{D24198FD-7C71-4537-8630-C57D5FBBC6F3}" type="pres">
      <dgm:prSet presAssocID="{45DC4086-E275-46A9-9068-310DAB548796}" presName="spaceBetweenRectangles" presStyleCnt="0"/>
      <dgm:spPr/>
    </dgm:pt>
    <dgm:pt modelId="{16AA4F80-293C-4C65-98EF-454B1EF68335}" type="pres">
      <dgm:prSet presAssocID="{4782F2C3-6FB6-405B-B03C-45B394F6AC98}" presName="parentLin" presStyleCnt="0"/>
      <dgm:spPr/>
    </dgm:pt>
    <dgm:pt modelId="{CEC8251E-938B-4BE6-BDD1-58855DEDBD56}" type="pres">
      <dgm:prSet presAssocID="{4782F2C3-6FB6-405B-B03C-45B394F6AC98}" presName="parentLeftMargin" presStyleLbl="node1" presStyleIdx="1" presStyleCnt="4"/>
      <dgm:spPr/>
    </dgm:pt>
    <dgm:pt modelId="{DC4048A8-3738-4ACE-AFF8-EAF4427FB1B3}" type="pres">
      <dgm:prSet presAssocID="{4782F2C3-6FB6-405B-B03C-45B394F6AC9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EC4EA6C-90A6-45C9-B9FA-F39E4EFA5253}" type="pres">
      <dgm:prSet presAssocID="{4782F2C3-6FB6-405B-B03C-45B394F6AC98}" presName="negativeSpace" presStyleCnt="0"/>
      <dgm:spPr/>
    </dgm:pt>
    <dgm:pt modelId="{BC8B894A-347C-4FC1-A7F8-38F48339639A}" type="pres">
      <dgm:prSet presAssocID="{4782F2C3-6FB6-405B-B03C-45B394F6AC98}" presName="childText" presStyleLbl="conFgAcc1" presStyleIdx="2" presStyleCnt="4">
        <dgm:presLayoutVars>
          <dgm:bulletEnabled val="1"/>
        </dgm:presLayoutVars>
      </dgm:prSet>
      <dgm:spPr/>
    </dgm:pt>
    <dgm:pt modelId="{0653F56F-5897-4B86-9F8B-CADD093684A2}" type="pres">
      <dgm:prSet presAssocID="{38930C1C-C490-48A3-BAC2-B276F7259D20}" presName="spaceBetweenRectangles" presStyleCnt="0"/>
      <dgm:spPr/>
    </dgm:pt>
    <dgm:pt modelId="{301CE111-F782-48EC-9962-C10EC114185D}" type="pres">
      <dgm:prSet presAssocID="{B14787BE-8B55-47D1-B12F-56F3AB649C88}" presName="parentLin" presStyleCnt="0"/>
      <dgm:spPr/>
    </dgm:pt>
    <dgm:pt modelId="{4D84944D-667D-45BA-BAF9-3C07E21FEF5C}" type="pres">
      <dgm:prSet presAssocID="{B14787BE-8B55-47D1-B12F-56F3AB649C88}" presName="parentLeftMargin" presStyleLbl="node1" presStyleIdx="2" presStyleCnt="4"/>
      <dgm:spPr/>
    </dgm:pt>
    <dgm:pt modelId="{2174B37E-ACDE-4BF7-9537-0345F385350B}" type="pres">
      <dgm:prSet presAssocID="{B14787BE-8B55-47D1-B12F-56F3AB649C88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58C9FCB3-09BD-48EC-9EA9-B37A3A8C66FE}" type="pres">
      <dgm:prSet presAssocID="{B14787BE-8B55-47D1-B12F-56F3AB649C88}" presName="negativeSpace" presStyleCnt="0"/>
      <dgm:spPr/>
    </dgm:pt>
    <dgm:pt modelId="{B085CAA1-E0D3-44F5-B192-1635281F6709}" type="pres">
      <dgm:prSet presAssocID="{B14787BE-8B55-47D1-B12F-56F3AB649C88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FF06D902-0262-44AC-955F-D1EB67B0D6E2}" type="presOf" srcId="{4782F2C3-6FB6-405B-B03C-45B394F6AC98}" destId="{CEC8251E-938B-4BE6-BDD1-58855DEDBD56}" srcOrd="0" destOrd="0" presId="urn:microsoft.com/office/officeart/2005/8/layout/list1"/>
    <dgm:cxn modelId="{7A10C109-4C31-465F-9B57-20EEC56165E0}" type="presOf" srcId="{A7837E96-EDB1-45CC-9963-AE57C4667469}" destId="{E3509A97-9387-425E-9DEC-D23F569B3DFA}" srcOrd="1" destOrd="0" presId="urn:microsoft.com/office/officeart/2005/8/layout/list1"/>
    <dgm:cxn modelId="{43ACAE25-20BC-4361-8716-5AA25D6F712E}" type="presOf" srcId="{79653E3C-62F3-4E2A-A440-861218ACED5D}" destId="{DA6517C1-C89C-4330-AC9B-FD9543322C2E}" srcOrd="0" destOrd="0" presId="urn:microsoft.com/office/officeart/2005/8/layout/list1"/>
    <dgm:cxn modelId="{165BF62F-7312-4EFB-B9F2-3F26DF37BA97}" type="presOf" srcId="{B14787BE-8B55-47D1-B12F-56F3AB649C88}" destId="{4D84944D-667D-45BA-BAF9-3C07E21FEF5C}" srcOrd="0" destOrd="0" presId="urn:microsoft.com/office/officeart/2005/8/layout/list1"/>
    <dgm:cxn modelId="{C0C9DD36-CB5D-46D8-845E-274179BB1B7F}" srcId="{CC77C5DB-DB94-4FDE-B8B1-5BA713E2DAB1}" destId="{4782F2C3-6FB6-405B-B03C-45B394F6AC98}" srcOrd="2" destOrd="0" parTransId="{192F8A73-8CAD-4878-91CA-DAA06B9C95A5}" sibTransId="{38930C1C-C490-48A3-BAC2-B276F7259D20}"/>
    <dgm:cxn modelId="{B83E3143-4246-49F5-8628-1CC4C0963703}" srcId="{CC77C5DB-DB94-4FDE-B8B1-5BA713E2DAB1}" destId="{A7837E96-EDB1-45CC-9963-AE57C4667469}" srcOrd="0" destOrd="0" parTransId="{642BB172-128D-471D-867B-F8C63532C9D2}" sibTransId="{DB1D3FC7-1F63-4635-A888-567F2FCB5377}"/>
    <dgm:cxn modelId="{48267666-1399-4256-952C-5A6FF7400C93}" type="presOf" srcId="{79653E3C-62F3-4E2A-A440-861218ACED5D}" destId="{9C700312-0729-47C7-BE45-3F106D396F2B}" srcOrd="1" destOrd="0" presId="urn:microsoft.com/office/officeart/2005/8/layout/list1"/>
    <dgm:cxn modelId="{8F0A9159-85D6-40D0-B071-6BF76AE58391}" type="presOf" srcId="{A7837E96-EDB1-45CC-9963-AE57C4667469}" destId="{9B74425E-06C0-4D14-8171-F4B3735D0372}" srcOrd="0" destOrd="0" presId="urn:microsoft.com/office/officeart/2005/8/layout/list1"/>
    <dgm:cxn modelId="{A940BC79-F485-49AE-B287-3FFED380BF23}" srcId="{CC77C5DB-DB94-4FDE-B8B1-5BA713E2DAB1}" destId="{B14787BE-8B55-47D1-B12F-56F3AB649C88}" srcOrd="3" destOrd="0" parTransId="{F30E6FEC-4094-426A-86D9-D90CA161EC07}" sibTransId="{B9ADC3C9-DE19-43E4-925D-14BC3C32A820}"/>
    <dgm:cxn modelId="{7624D3C3-A3F1-4BE8-BB34-9926AF7098EE}" type="presOf" srcId="{4782F2C3-6FB6-405B-B03C-45B394F6AC98}" destId="{DC4048A8-3738-4ACE-AFF8-EAF4427FB1B3}" srcOrd="1" destOrd="0" presId="urn:microsoft.com/office/officeart/2005/8/layout/list1"/>
    <dgm:cxn modelId="{75F76EDC-2251-4DE3-B64A-8425B95C13FC}" type="presOf" srcId="{B14787BE-8B55-47D1-B12F-56F3AB649C88}" destId="{2174B37E-ACDE-4BF7-9537-0345F385350B}" srcOrd="1" destOrd="0" presId="urn:microsoft.com/office/officeart/2005/8/layout/list1"/>
    <dgm:cxn modelId="{BA394BE4-C47C-4A51-A21F-3D1CB3808540}" type="presOf" srcId="{CC77C5DB-DB94-4FDE-B8B1-5BA713E2DAB1}" destId="{02FA5694-D1CD-472C-AAD3-5AA2934DBFA1}" srcOrd="0" destOrd="0" presId="urn:microsoft.com/office/officeart/2005/8/layout/list1"/>
    <dgm:cxn modelId="{0B9011F5-4A36-4026-A015-DE020B58CB3E}" srcId="{CC77C5DB-DB94-4FDE-B8B1-5BA713E2DAB1}" destId="{79653E3C-62F3-4E2A-A440-861218ACED5D}" srcOrd="1" destOrd="0" parTransId="{D76A384B-0FB9-4262-9609-934A0377DD93}" sibTransId="{45DC4086-E275-46A9-9068-310DAB548796}"/>
    <dgm:cxn modelId="{CFF6CD97-16E1-46FC-B363-EA0F591A39F7}" type="presParOf" srcId="{02FA5694-D1CD-472C-AAD3-5AA2934DBFA1}" destId="{68C7EDCA-B12A-4F4C-90B4-5435FE60A548}" srcOrd="0" destOrd="0" presId="urn:microsoft.com/office/officeart/2005/8/layout/list1"/>
    <dgm:cxn modelId="{51E488D9-A6E2-443E-BF1F-560D0F012CDB}" type="presParOf" srcId="{68C7EDCA-B12A-4F4C-90B4-5435FE60A548}" destId="{9B74425E-06C0-4D14-8171-F4B3735D0372}" srcOrd="0" destOrd="0" presId="urn:microsoft.com/office/officeart/2005/8/layout/list1"/>
    <dgm:cxn modelId="{2E3BA5D2-576D-4571-88D3-3173A4F23FEA}" type="presParOf" srcId="{68C7EDCA-B12A-4F4C-90B4-5435FE60A548}" destId="{E3509A97-9387-425E-9DEC-D23F569B3DFA}" srcOrd="1" destOrd="0" presId="urn:microsoft.com/office/officeart/2005/8/layout/list1"/>
    <dgm:cxn modelId="{2639F7DF-6A3F-4A0A-9E60-64F44EEF275D}" type="presParOf" srcId="{02FA5694-D1CD-472C-AAD3-5AA2934DBFA1}" destId="{5EA1F2CD-75E0-4DF0-A9D4-4B31A1E9B31A}" srcOrd="1" destOrd="0" presId="urn:microsoft.com/office/officeart/2005/8/layout/list1"/>
    <dgm:cxn modelId="{5347120B-7D0B-49C7-807D-1D58185C29A8}" type="presParOf" srcId="{02FA5694-D1CD-472C-AAD3-5AA2934DBFA1}" destId="{A61A4ABC-EFC6-4AE4-815F-6B02A9AFB636}" srcOrd="2" destOrd="0" presId="urn:microsoft.com/office/officeart/2005/8/layout/list1"/>
    <dgm:cxn modelId="{52A6F1ED-F228-4AE6-B912-3C48F11C6CCB}" type="presParOf" srcId="{02FA5694-D1CD-472C-AAD3-5AA2934DBFA1}" destId="{79164B06-6A1F-47E1-8B33-02530228C486}" srcOrd="3" destOrd="0" presId="urn:microsoft.com/office/officeart/2005/8/layout/list1"/>
    <dgm:cxn modelId="{B8734A3C-F959-4CF4-9D1E-55D9708A46D3}" type="presParOf" srcId="{02FA5694-D1CD-472C-AAD3-5AA2934DBFA1}" destId="{F6DE2C65-2AC6-43CF-BE2D-9B1C289BC616}" srcOrd="4" destOrd="0" presId="urn:microsoft.com/office/officeart/2005/8/layout/list1"/>
    <dgm:cxn modelId="{2E0A3C20-9726-47F5-A04D-56BBCEF180DA}" type="presParOf" srcId="{F6DE2C65-2AC6-43CF-BE2D-9B1C289BC616}" destId="{DA6517C1-C89C-4330-AC9B-FD9543322C2E}" srcOrd="0" destOrd="0" presId="urn:microsoft.com/office/officeart/2005/8/layout/list1"/>
    <dgm:cxn modelId="{B8783218-2D46-4FDA-81F0-25208B8AE0EF}" type="presParOf" srcId="{F6DE2C65-2AC6-43CF-BE2D-9B1C289BC616}" destId="{9C700312-0729-47C7-BE45-3F106D396F2B}" srcOrd="1" destOrd="0" presId="urn:microsoft.com/office/officeart/2005/8/layout/list1"/>
    <dgm:cxn modelId="{3376A24C-E9F1-4271-960A-E14FA922033C}" type="presParOf" srcId="{02FA5694-D1CD-472C-AAD3-5AA2934DBFA1}" destId="{A2E92CAC-88B5-4481-B58D-E91EA638DBF7}" srcOrd="5" destOrd="0" presId="urn:microsoft.com/office/officeart/2005/8/layout/list1"/>
    <dgm:cxn modelId="{8CDDA805-FAF8-4D52-A8E5-C9BA4B0CB0AB}" type="presParOf" srcId="{02FA5694-D1CD-472C-AAD3-5AA2934DBFA1}" destId="{CF6BB0F5-F787-444A-805D-DFCB1AA3E9FD}" srcOrd="6" destOrd="0" presId="urn:microsoft.com/office/officeart/2005/8/layout/list1"/>
    <dgm:cxn modelId="{A3C819B1-FD89-49FA-AF5F-462448F3241C}" type="presParOf" srcId="{02FA5694-D1CD-472C-AAD3-5AA2934DBFA1}" destId="{D24198FD-7C71-4537-8630-C57D5FBBC6F3}" srcOrd="7" destOrd="0" presId="urn:microsoft.com/office/officeart/2005/8/layout/list1"/>
    <dgm:cxn modelId="{D5E01D83-4806-4D0F-9849-CD177C961804}" type="presParOf" srcId="{02FA5694-D1CD-472C-AAD3-5AA2934DBFA1}" destId="{16AA4F80-293C-4C65-98EF-454B1EF68335}" srcOrd="8" destOrd="0" presId="urn:microsoft.com/office/officeart/2005/8/layout/list1"/>
    <dgm:cxn modelId="{6BE07FFA-433E-4AA2-A011-09E8C304A857}" type="presParOf" srcId="{16AA4F80-293C-4C65-98EF-454B1EF68335}" destId="{CEC8251E-938B-4BE6-BDD1-58855DEDBD56}" srcOrd="0" destOrd="0" presId="urn:microsoft.com/office/officeart/2005/8/layout/list1"/>
    <dgm:cxn modelId="{6FF492D5-D169-4136-A144-93471543746D}" type="presParOf" srcId="{16AA4F80-293C-4C65-98EF-454B1EF68335}" destId="{DC4048A8-3738-4ACE-AFF8-EAF4427FB1B3}" srcOrd="1" destOrd="0" presId="urn:microsoft.com/office/officeart/2005/8/layout/list1"/>
    <dgm:cxn modelId="{704A8F8F-68CB-4D1B-AC2D-948F09E8FD84}" type="presParOf" srcId="{02FA5694-D1CD-472C-AAD3-5AA2934DBFA1}" destId="{6EC4EA6C-90A6-45C9-B9FA-F39E4EFA5253}" srcOrd="9" destOrd="0" presId="urn:microsoft.com/office/officeart/2005/8/layout/list1"/>
    <dgm:cxn modelId="{7BC7308B-A08F-4BD5-8EAA-32B8A70487FE}" type="presParOf" srcId="{02FA5694-D1CD-472C-AAD3-5AA2934DBFA1}" destId="{BC8B894A-347C-4FC1-A7F8-38F48339639A}" srcOrd="10" destOrd="0" presId="urn:microsoft.com/office/officeart/2005/8/layout/list1"/>
    <dgm:cxn modelId="{0467F9C5-A218-4949-8087-E67AF6357F1B}" type="presParOf" srcId="{02FA5694-D1CD-472C-AAD3-5AA2934DBFA1}" destId="{0653F56F-5897-4B86-9F8B-CADD093684A2}" srcOrd="11" destOrd="0" presId="urn:microsoft.com/office/officeart/2005/8/layout/list1"/>
    <dgm:cxn modelId="{F49FF64B-A666-4593-9EBD-DF232B911C1C}" type="presParOf" srcId="{02FA5694-D1CD-472C-AAD3-5AA2934DBFA1}" destId="{301CE111-F782-48EC-9962-C10EC114185D}" srcOrd="12" destOrd="0" presId="urn:microsoft.com/office/officeart/2005/8/layout/list1"/>
    <dgm:cxn modelId="{C08E980E-0D80-45B0-8B93-F3CA51C3EEAA}" type="presParOf" srcId="{301CE111-F782-48EC-9962-C10EC114185D}" destId="{4D84944D-667D-45BA-BAF9-3C07E21FEF5C}" srcOrd="0" destOrd="0" presId="urn:microsoft.com/office/officeart/2005/8/layout/list1"/>
    <dgm:cxn modelId="{5892F903-18CD-42E4-8594-70359BC612E2}" type="presParOf" srcId="{301CE111-F782-48EC-9962-C10EC114185D}" destId="{2174B37E-ACDE-4BF7-9537-0345F385350B}" srcOrd="1" destOrd="0" presId="urn:microsoft.com/office/officeart/2005/8/layout/list1"/>
    <dgm:cxn modelId="{74D83546-0AC0-4EFF-A107-160839CC9497}" type="presParOf" srcId="{02FA5694-D1CD-472C-AAD3-5AA2934DBFA1}" destId="{58C9FCB3-09BD-48EC-9EA9-B37A3A8C66FE}" srcOrd="13" destOrd="0" presId="urn:microsoft.com/office/officeart/2005/8/layout/list1"/>
    <dgm:cxn modelId="{2D16C2B1-EBA3-44D1-BFEA-60E36BCC0AE8}" type="presParOf" srcId="{02FA5694-D1CD-472C-AAD3-5AA2934DBFA1}" destId="{B085CAA1-E0D3-44F5-B192-1635281F670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96A734-BE7B-44B4-8390-F0AC2A6ADE3D}">
      <dsp:nvSpPr>
        <dsp:cNvPr id="0" name=""/>
        <dsp:cNvSpPr/>
      </dsp:nvSpPr>
      <dsp:spPr>
        <a:xfrm rot="209590">
          <a:off x="5761199" y="1931748"/>
          <a:ext cx="4025243" cy="3419404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Применение методов активизации творческой деятельности (тренировка)</a:t>
          </a:r>
        </a:p>
      </dsp:txBody>
      <dsp:txXfrm>
        <a:off x="6526994" y="2732783"/>
        <a:ext cx="2497297" cy="1757644"/>
      </dsp:txXfrm>
    </dsp:sp>
    <dsp:sp modelId="{43E08FBA-3B42-40A7-AC34-3F50AE19779D}">
      <dsp:nvSpPr>
        <dsp:cNvPr id="0" name=""/>
        <dsp:cNvSpPr/>
      </dsp:nvSpPr>
      <dsp:spPr>
        <a:xfrm>
          <a:off x="2622298" y="2010696"/>
          <a:ext cx="3358389" cy="3042790"/>
        </a:xfrm>
        <a:prstGeom prst="gear6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Ассоциативное мышление</a:t>
          </a:r>
        </a:p>
      </dsp:txBody>
      <dsp:txXfrm>
        <a:off x="3434205" y="2781357"/>
        <a:ext cx="1734575" cy="1501468"/>
      </dsp:txXfrm>
    </dsp:sp>
    <dsp:sp modelId="{67535099-8601-4757-83F6-E405975433C8}">
      <dsp:nvSpPr>
        <dsp:cNvPr id="0" name=""/>
        <dsp:cNvSpPr/>
      </dsp:nvSpPr>
      <dsp:spPr>
        <a:xfrm rot="20936812">
          <a:off x="4314834" y="54870"/>
          <a:ext cx="3256245" cy="2781403"/>
        </a:xfrm>
        <a:prstGeom prst="gear6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Воображение</a:t>
          </a:r>
        </a:p>
      </dsp:txBody>
      <dsp:txXfrm rot="-20700000">
        <a:off x="5057189" y="636749"/>
        <a:ext cx="1771537" cy="1617645"/>
      </dsp:txXfrm>
    </dsp:sp>
    <dsp:sp modelId="{D5ABD3C0-1A00-4148-A39D-82CE4669A3BA}">
      <dsp:nvSpPr>
        <dsp:cNvPr id="0" name=""/>
        <dsp:cNvSpPr/>
      </dsp:nvSpPr>
      <dsp:spPr>
        <a:xfrm>
          <a:off x="6414997" y="1173372"/>
          <a:ext cx="3876979" cy="3876979"/>
        </a:xfrm>
        <a:prstGeom prst="circularArrow">
          <a:avLst>
            <a:gd name="adj1" fmla="val 4687"/>
            <a:gd name="adj2" fmla="val 299029"/>
            <a:gd name="adj3" fmla="val 2540603"/>
            <a:gd name="adj4" fmla="val 15809603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541613-0FEC-4EDD-8A0E-2CE3232EEB91}">
      <dsp:nvSpPr>
        <dsp:cNvPr id="0" name=""/>
        <dsp:cNvSpPr/>
      </dsp:nvSpPr>
      <dsp:spPr>
        <a:xfrm>
          <a:off x="2263075" y="1717294"/>
          <a:ext cx="2816867" cy="281686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6D3239-EDDF-402C-BF06-BB728F83D48E}">
      <dsp:nvSpPr>
        <dsp:cNvPr id="0" name=""/>
        <dsp:cNvSpPr/>
      </dsp:nvSpPr>
      <dsp:spPr>
        <a:xfrm>
          <a:off x="3898957" y="-389086"/>
          <a:ext cx="3037150" cy="303715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E3FAD7-6B82-4718-B761-5AB74E88CEBE}">
      <dsp:nvSpPr>
        <dsp:cNvPr id="0" name=""/>
        <dsp:cNvSpPr/>
      </dsp:nvSpPr>
      <dsp:spPr>
        <a:xfrm>
          <a:off x="0" y="493562"/>
          <a:ext cx="5141912" cy="10617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основа для появления нового знания и идей, основа общественного развития</a:t>
          </a:r>
          <a:endParaRPr lang="en-US" sz="2000" kern="1200"/>
        </a:p>
      </dsp:txBody>
      <dsp:txXfrm>
        <a:off x="51832" y="545394"/>
        <a:ext cx="5038248" cy="958111"/>
      </dsp:txXfrm>
    </dsp:sp>
    <dsp:sp modelId="{603E09C3-B16D-4170-8BB0-6A2DB53B1A52}">
      <dsp:nvSpPr>
        <dsp:cNvPr id="0" name=""/>
        <dsp:cNvSpPr/>
      </dsp:nvSpPr>
      <dsp:spPr>
        <a:xfrm>
          <a:off x="0" y="1612937"/>
          <a:ext cx="5141912" cy="1061775"/>
        </a:xfrm>
        <a:prstGeom prst="roundRect">
          <a:avLst/>
        </a:prstGeom>
        <a:solidFill>
          <a:schemeClr val="accent2">
            <a:hueOff val="635930"/>
            <a:satOff val="-14509"/>
            <a:lumOff val="536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привычка мыслить творчески - источник развития личности</a:t>
          </a:r>
          <a:endParaRPr lang="en-US" sz="2000" kern="1200"/>
        </a:p>
      </dsp:txBody>
      <dsp:txXfrm>
        <a:off x="51832" y="1664769"/>
        <a:ext cx="5038248" cy="958111"/>
      </dsp:txXfrm>
    </dsp:sp>
    <dsp:sp modelId="{68CFFD2C-124D-45E8-BA95-A7E905D3D29E}">
      <dsp:nvSpPr>
        <dsp:cNvPr id="0" name=""/>
        <dsp:cNvSpPr/>
      </dsp:nvSpPr>
      <dsp:spPr>
        <a:xfrm>
          <a:off x="0" y="2732312"/>
          <a:ext cx="5141912" cy="1061775"/>
        </a:xfrm>
        <a:prstGeom prst="roundRect">
          <a:avLst/>
        </a:prstGeom>
        <a:solidFill>
          <a:schemeClr val="accent2">
            <a:hueOff val="1271860"/>
            <a:satOff val="-29019"/>
            <a:lumOff val="107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способность к креативному мышлению можно целенаправленно развивать</a:t>
          </a:r>
          <a:endParaRPr lang="en-US" sz="2000" kern="1200"/>
        </a:p>
      </dsp:txBody>
      <dsp:txXfrm>
        <a:off x="51832" y="2784144"/>
        <a:ext cx="5038248" cy="958111"/>
      </dsp:txXfrm>
    </dsp:sp>
    <dsp:sp modelId="{BFB1483F-B290-4AD0-9296-758B760F8585}">
      <dsp:nvSpPr>
        <dsp:cNvPr id="0" name=""/>
        <dsp:cNvSpPr/>
      </dsp:nvSpPr>
      <dsp:spPr>
        <a:xfrm>
          <a:off x="0" y="3851687"/>
          <a:ext cx="5141912" cy="1061775"/>
        </a:xfrm>
        <a:prstGeom prst="roundRect">
          <a:avLst/>
        </a:prstGeom>
        <a:solidFill>
          <a:schemeClr val="accent2">
            <a:hueOff val="1907789"/>
            <a:satOff val="-43528"/>
            <a:lumOff val="160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участие в мониторинговых исследованиях способствует улучшению практики преподавания и обучения</a:t>
          </a:r>
          <a:endParaRPr lang="en-US" sz="2000" kern="1200"/>
        </a:p>
      </dsp:txBody>
      <dsp:txXfrm>
        <a:off x="51832" y="3903519"/>
        <a:ext cx="5038248" cy="9581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E710E3-5872-497C-AA43-CBBD3D92DD8F}">
      <dsp:nvSpPr>
        <dsp:cNvPr id="0" name=""/>
        <dsp:cNvSpPr/>
      </dsp:nvSpPr>
      <dsp:spPr>
        <a:xfrm>
          <a:off x="2946" y="1029853"/>
          <a:ext cx="2104012" cy="13360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230289-4FF2-4EE2-AD5D-9818F4F8982E}">
      <dsp:nvSpPr>
        <dsp:cNvPr id="0" name=""/>
        <dsp:cNvSpPr/>
      </dsp:nvSpPr>
      <dsp:spPr>
        <a:xfrm>
          <a:off x="236726" y="1251943"/>
          <a:ext cx="2104012" cy="1336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mini-c</a:t>
          </a:r>
        </a:p>
      </dsp:txBody>
      <dsp:txXfrm>
        <a:off x="275858" y="1291075"/>
        <a:ext cx="2025748" cy="1257784"/>
      </dsp:txXfrm>
    </dsp:sp>
    <dsp:sp modelId="{D0CE9FA5-1D86-4811-BBB9-6FAC9707356B}">
      <dsp:nvSpPr>
        <dsp:cNvPr id="0" name=""/>
        <dsp:cNvSpPr/>
      </dsp:nvSpPr>
      <dsp:spPr>
        <a:xfrm>
          <a:off x="2574518" y="1029853"/>
          <a:ext cx="2104012" cy="13360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6FA132-1B58-4001-A1D9-D6F07A8CA753}">
      <dsp:nvSpPr>
        <dsp:cNvPr id="0" name=""/>
        <dsp:cNvSpPr/>
      </dsp:nvSpPr>
      <dsp:spPr>
        <a:xfrm>
          <a:off x="2808297" y="1251943"/>
          <a:ext cx="2104012" cy="1336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little-c</a:t>
          </a:r>
        </a:p>
      </dsp:txBody>
      <dsp:txXfrm>
        <a:off x="2847429" y="1291075"/>
        <a:ext cx="2025748" cy="1257784"/>
      </dsp:txXfrm>
    </dsp:sp>
    <dsp:sp modelId="{21AC7650-045B-4C76-A4CA-C84F23016D34}">
      <dsp:nvSpPr>
        <dsp:cNvPr id="0" name=""/>
        <dsp:cNvSpPr/>
      </dsp:nvSpPr>
      <dsp:spPr>
        <a:xfrm>
          <a:off x="5146089" y="1029853"/>
          <a:ext cx="2104012" cy="13360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746AB4-B9D1-4762-BB6A-26C56245F94B}">
      <dsp:nvSpPr>
        <dsp:cNvPr id="0" name=""/>
        <dsp:cNvSpPr/>
      </dsp:nvSpPr>
      <dsp:spPr>
        <a:xfrm>
          <a:off x="5379868" y="1251943"/>
          <a:ext cx="2104012" cy="1336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Pro-C</a:t>
          </a:r>
        </a:p>
      </dsp:txBody>
      <dsp:txXfrm>
        <a:off x="5419000" y="1291075"/>
        <a:ext cx="2025748" cy="1257784"/>
      </dsp:txXfrm>
    </dsp:sp>
    <dsp:sp modelId="{74A30CDE-2596-4EC2-A808-AD4F8EA6F011}">
      <dsp:nvSpPr>
        <dsp:cNvPr id="0" name=""/>
        <dsp:cNvSpPr/>
      </dsp:nvSpPr>
      <dsp:spPr>
        <a:xfrm>
          <a:off x="7717661" y="1029853"/>
          <a:ext cx="2104012" cy="13360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828D4E-A398-40C9-B0E9-8EA20F158DA7}">
      <dsp:nvSpPr>
        <dsp:cNvPr id="0" name=""/>
        <dsp:cNvSpPr/>
      </dsp:nvSpPr>
      <dsp:spPr>
        <a:xfrm>
          <a:off x="7951440" y="1251943"/>
          <a:ext cx="2104012" cy="1336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Big-C</a:t>
          </a:r>
        </a:p>
      </dsp:txBody>
      <dsp:txXfrm>
        <a:off x="7990572" y="1291075"/>
        <a:ext cx="2025748" cy="12577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23EE0A-EBBF-4548-90AC-F2BD095536A1}">
      <dsp:nvSpPr>
        <dsp:cNvPr id="0" name=""/>
        <dsp:cNvSpPr/>
      </dsp:nvSpPr>
      <dsp:spPr>
        <a:xfrm>
          <a:off x="0" y="340416"/>
          <a:ext cx="10058399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737057-D37F-4076-9FAE-CBB0569352F7}">
      <dsp:nvSpPr>
        <dsp:cNvPr id="0" name=""/>
        <dsp:cNvSpPr/>
      </dsp:nvSpPr>
      <dsp:spPr>
        <a:xfrm>
          <a:off x="502920" y="936"/>
          <a:ext cx="704088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/>
            <a:t>Только для людей искусства</a:t>
          </a:r>
          <a:endParaRPr lang="en-US" sz="2300" kern="1200"/>
        </a:p>
      </dsp:txBody>
      <dsp:txXfrm>
        <a:off x="536064" y="34080"/>
        <a:ext cx="6974592" cy="612672"/>
      </dsp:txXfrm>
    </dsp:sp>
    <dsp:sp modelId="{D5896F8A-611B-485B-8F32-732B716C1A34}">
      <dsp:nvSpPr>
        <dsp:cNvPr id="0" name=""/>
        <dsp:cNvSpPr/>
      </dsp:nvSpPr>
      <dsp:spPr>
        <a:xfrm>
          <a:off x="0" y="1383696"/>
          <a:ext cx="10058399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AA9CC6-582F-4A8D-89B9-D2CAE03E83F7}">
      <dsp:nvSpPr>
        <dsp:cNvPr id="0" name=""/>
        <dsp:cNvSpPr/>
      </dsp:nvSpPr>
      <dsp:spPr>
        <a:xfrm>
          <a:off x="502920" y="1044216"/>
          <a:ext cx="704088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/>
            <a:t>Только врожденная способность</a:t>
          </a:r>
          <a:endParaRPr lang="en-US" sz="2300" kern="1200"/>
        </a:p>
      </dsp:txBody>
      <dsp:txXfrm>
        <a:off x="536064" y="1077360"/>
        <a:ext cx="6974592" cy="612672"/>
      </dsp:txXfrm>
    </dsp:sp>
    <dsp:sp modelId="{307B625C-B576-4A00-B7C6-41EF34D0E9FB}">
      <dsp:nvSpPr>
        <dsp:cNvPr id="0" name=""/>
        <dsp:cNvSpPr/>
      </dsp:nvSpPr>
      <dsp:spPr>
        <a:xfrm>
          <a:off x="0" y="2426976"/>
          <a:ext cx="10058399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B7A573-C850-469B-A366-E70DDBE69881}">
      <dsp:nvSpPr>
        <dsp:cNvPr id="0" name=""/>
        <dsp:cNvSpPr/>
      </dsp:nvSpPr>
      <dsp:spPr>
        <a:xfrm>
          <a:off x="502920" y="2087496"/>
          <a:ext cx="704088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/>
            <a:t>Посещение музы</a:t>
          </a:r>
          <a:endParaRPr lang="en-US" sz="2300" kern="1200"/>
        </a:p>
      </dsp:txBody>
      <dsp:txXfrm>
        <a:off x="536064" y="2120640"/>
        <a:ext cx="6974592" cy="612672"/>
      </dsp:txXfrm>
    </dsp:sp>
    <dsp:sp modelId="{ECF1C72C-484C-4EFE-9C3C-016FE8184F0B}">
      <dsp:nvSpPr>
        <dsp:cNvPr id="0" name=""/>
        <dsp:cNvSpPr/>
      </dsp:nvSpPr>
      <dsp:spPr>
        <a:xfrm>
          <a:off x="0" y="3470256"/>
          <a:ext cx="10058399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F8F3A5-437C-4D8B-B32D-55479D938991}">
      <dsp:nvSpPr>
        <dsp:cNvPr id="0" name=""/>
        <dsp:cNvSpPr/>
      </dsp:nvSpPr>
      <dsp:spPr>
        <a:xfrm>
          <a:off x="502920" y="3130776"/>
          <a:ext cx="704088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/>
            <a:t>Нельзя научить</a:t>
          </a:r>
          <a:endParaRPr lang="en-US" sz="2300" kern="1200"/>
        </a:p>
      </dsp:txBody>
      <dsp:txXfrm>
        <a:off x="536064" y="3163920"/>
        <a:ext cx="6974592" cy="6126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1A4ABC-EFC6-4AE4-815F-6B02A9AFB636}">
      <dsp:nvSpPr>
        <dsp:cNvPr id="0" name=""/>
        <dsp:cNvSpPr/>
      </dsp:nvSpPr>
      <dsp:spPr>
        <a:xfrm>
          <a:off x="0" y="343722"/>
          <a:ext cx="10058399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509A97-9387-425E-9DEC-D23F569B3DFA}">
      <dsp:nvSpPr>
        <dsp:cNvPr id="0" name=""/>
        <dsp:cNvSpPr/>
      </dsp:nvSpPr>
      <dsp:spPr>
        <a:xfrm>
          <a:off x="502920" y="48522"/>
          <a:ext cx="704088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Нет единственно правильного ответа</a:t>
          </a:r>
          <a:endParaRPr lang="en-US" sz="2000" kern="1200"/>
        </a:p>
      </dsp:txBody>
      <dsp:txXfrm>
        <a:off x="531741" y="77343"/>
        <a:ext cx="6983238" cy="532758"/>
      </dsp:txXfrm>
    </dsp:sp>
    <dsp:sp modelId="{CF6BB0F5-F787-444A-805D-DFCB1AA3E9FD}">
      <dsp:nvSpPr>
        <dsp:cNvPr id="0" name=""/>
        <dsp:cNvSpPr/>
      </dsp:nvSpPr>
      <dsp:spPr>
        <a:xfrm>
          <a:off x="0" y="1250922"/>
          <a:ext cx="10058399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700312-0729-47C7-BE45-3F106D396F2B}">
      <dsp:nvSpPr>
        <dsp:cNvPr id="0" name=""/>
        <dsp:cNvSpPr/>
      </dsp:nvSpPr>
      <dsp:spPr>
        <a:xfrm>
          <a:off x="502920" y="955722"/>
          <a:ext cx="704088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Невозможно ошибиться</a:t>
          </a:r>
          <a:endParaRPr lang="en-US" sz="2000" kern="1200"/>
        </a:p>
      </dsp:txBody>
      <dsp:txXfrm>
        <a:off x="531741" y="984543"/>
        <a:ext cx="6983238" cy="532758"/>
      </dsp:txXfrm>
    </dsp:sp>
    <dsp:sp modelId="{BC8B894A-347C-4FC1-A7F8-38F48339639A}">
      <dsp:nvSpPr>
        <dsp:cNvPr id="0" name=""/>
        <dsp:cNvSpPr/>
      </dsp:nvSpPr>
      <dsp:spPr>
        <a:xfrm>
          <a:off x="0" y="2158122"/>
          <a:ext cx="10058399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4048A8-3738-4ACE-AFF8-EAF4427FB1B3}">
      <dsp:nvSpPr>
        <dsp:cNvPr id="0" name=""/>
        <dsp:cNvSpPr/>
      </dsp:nvSpPr>
      <dsp:spPr>
        <a:xfrm>
          <a:off x="502920" y="1862922"/>
          <a:ext cx="704088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Уверенность, поддержка, комфорт</a:t>
          </a:r>
          <a:endParaRPr lang="en-US" sz="2000" kern="1200"/>
        </a:p>
      </dsp:txBody>
      <dsp:txXfrm>
        <a:off x="531741" y="1891743"/>
        <a:ext cx="6983238" cy="532758"/>
      </dsp:txXfrm>
    </dsp:sp>
    <dsp:sp modelId="{B085CAA1-E0D3-44F5-B192-1635281F6709}">
      <dsp:nvSpPr>
        <dsp:cNvPr id="0" name=""/>
        <dsp:cNvSpPr/>
      </dsp:nvSpPr>
      <dsp:spPr>
        <a:xfrm>
          <a:off x="0" y="3065322"/>
          <a:ext cx="10058399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74B37E-ACDE-4BF7-9537-0345F385350B}">
      <dsp:nvSpPr>
        <dsp:cNvPr id="0" name=""/>
        <dsp:cNvSpPr/>
      </dsp:nvSpPr>
      <dsp:spPr>
        <a:xfrm>
          <a:off x="502920" y="2770122"/>
          <a:ext cx="704088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Пробы, риск, эксперимент</a:t>
          </a:r>
          <a:endParaRPr lang="en-US" sz="2000" kern="1200"/>
        </a:p>
      </dsp:txBody>
      <dsp:txXfrm>
        <a:off x="531741" y="2798943"/>
        <a:ext cx="6983238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87201-4A95-4F29-8A8C-AD765B771C61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D556B-3DDA-4E5C-B52E-47B49CD7AD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671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C152-5621-4C34-BE24-D07356F1AB5E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8403A775-8EEA-49EE-B341-6963DEB5A2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036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C152-5621-4C34-BE24-D07356F1AB5E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3A775-8EEA-49EE-B341-6963DEB5A2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152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C152-5621-4C34-BE24-D07356F1AB5E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3A775-8EEA-49EE-B341-6963DEB5A2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610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C152-5621-4C34-BE24-D07356F1AB5E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3A775-8EEA-49EE-B341-6963DEB5A2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9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AAE7C152-5621-4C34-BE24-D07356F1AB5E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8403A775-8EEA-49EE-B341-6963DEB5A2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66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C152-5621-4C34-BE24-D07356F1AB5E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3A775-8EEA-49EE-B341-6963DEB5A2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664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C152-5621-4C34-BE24-D07356F1AB5E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3A775-8EEA-49EE-B341-6963DEB5A2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696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C152-5621-4C34-BE24-D07356F1AB5E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3A775-8EEA-49EE-B341-6963DEB5A2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676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C152-5621-4C34-BE24-D07356F1AB5E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3A775-8EEA-49EE-B341-6963DEB5A2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837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C152-5621-4C34-BE24-D07356F1AB5E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3A775-8EEA-49EE-B341-6963DEB5A2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783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C152-5621-4C34-BE24-D07356F1AB5E}" type="datetimeFigureOut">
              <a:rPr lang="ru-RU" smtClean="0"/>
              <a:pPr/>
              <a:t>22.10.2022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3A775-8EEA-49EE-B341-6963DEB5A2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086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AAE7C152-5621-4C34-BE24-D07356F1AB5E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8403A775-8EEA-49EE-B341-6963DEB5A2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386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microsoft.com/office/2007/relationships/hdphoto" Target="../media/hdphoto2.wdp"/><Relationship Id="rId7" Type="http://schemas.openxmlformats.org/officeDocument/2006/relationships/diagramColors" Target="../diagrams/colors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microsoft.com/office/2007/relationships/hdphoto" Target="../media/hdphoto2.wdp"/><Relationship Id="rId7" Type="http://schemas.openxmlformats.org/officeDocument/2006/relationships/diagramColors" Target="../diagrams/colors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tallfellow.com/droodles/" TargetMode="Externa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yandex.ru/promo/education/course/razvitie-kreativnogo-myshleniya-v-shkole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microsoft.com/office/2007/relationships/hdphoto" Target="../media/hdphoto3.wdp"/><Relationship Id="rId7" Type="http://schemas.openxmlformats.org/officeDocument/2006/relationships/diagramLayout" Target="../diagrams/layout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microsoft.com/office/2007/relationships/hdphoto" Target="../media/hdphoto2.wdp"/><Relationship Id="rId10" Type="http://schemas.microsoft.com/office/2007/relationships/diagramDrawing" Target="../diagrams/drawing2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4973" y="2092569"/>
            <a:ext cx="10228083" cy="1400906"/>
          </a:xfrm>
        </p:spPr>
        <p:txBody>
          <a:bodyPr/>
          <a:lstStyle/>
          <a:p>
            <a:pPr algn="ctr"/>
            <a:r>
              <a:rPr lang="ru-RU" dirty="0"/>
              <a:t>Креативное мышление</a:t>
            </a:r>
          </a:p>
        </p:txBody>
      </p:sp>
    </p:spTree>
    <p:extLst>
      <p:ext uri="{BB962C8B-B14F-4D97-AF65-F5344CB8AC3E}">
        <p14:creationId xmlns:p14="http://schemas.microsoft.com/office/powerpoint/2010/main" val="4024852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Модель оценки КМ: </a:t>
            </a:r>
            <a:r>
              <a:rPr lang="ru-RU" cap="none" dirty="0"/>
              <a:t>содержательная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3248315"/>
              </p:ext>
            </p:extLst>
          </p:nvPr>
        </p:nvGraphicFramePr>
        <p:xfrm>
          <a:off x="841248" y="2301239"/>
          <a:ext cx="10515600" cy="36437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988754217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901126606"/>
                    </a:ext>
                  </a:extLst>
                </a:gridCol>
              </a:tblGrid>
              <a:tr h="1842965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/>
                        <a:t>ТЕКСТ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/>
                        <a:t>ИЗОБРАЖЕНИЕ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5522031"/>
                  </a:ext>
                </a:extLst>
              </a:tr>
              <a:tr h="1800812">
                <a:tc>
                  <a:txBody>
                    <a:bodyPr/>
                    <a:lstStyle/>
                    <a:p>
                      <a:r>
                        <a:rPr lang="ru-RU" sz="3200" dirty="0"/>
                        <a:t>Получение нового знания:</a:t>
                      </a:r>
                    </a:p>
                    <a:p>
                      <a:r>
                        <a:rPr lang="ru-RU" sz="3200" dirty="0"/>
                        <a:t>Естественно-научного и математического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/>
                        <a:t>Решение социальных/межличностных проблем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5838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5555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" y="27623"/>
            <a:ext cx="11932920" cy="112617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Модель оценки КМ: </a:t>
            </a:r>
            <a:br>
              <a:rPr lang="ru-RU" dirty="0"/>
            </a:br>
            <a:r>
              <a:rPr lang="ru-RU" cap="none" dirty="0"/>
              <a:t>компетентностная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8540228"/>
              </p:ext>
            </p:extLst>
          </p:nvPr>
        </p:nvGraphicFramePr>
        <p:xfrm>
          <a:off x="838200" y="1215549"/>
          <a:ext cx="10515600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237172487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1383123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/>
                        <a:t>Выдвижение и совершенствование идей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/>
                        <a:t>Оценка и отбор идей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9244399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1280160" y="2282349"/>
            <a:ext cx="9265920" cy="6407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/>
              <a:t>Примеры действий:</a:t>
            </a: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3282662"/>
              </p:ext>
            </p:extLst>
          </p:nvPr>
        </p:nvGraphicFramePr>
        <p:xfrm>
          <a:off x="838200" y="2834640"/>
          <a:ext cx="105156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1237172487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215063947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1383123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Выдвижение идей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Оценка и отбор идей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Доработка идеи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9244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Погружение в проблему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Рассмотрение с разных точек зрения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Различные интерпретации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Комбинирование различных идей форм, аналогов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Ориентация на</a:t>
                      </a:r>
                      <a:r>
                        <a:rPr lang="ru-RU" baseline="0" dirty="0"/>
                        <a:t> разную аудиторию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aseline="0" dirty="0"/>
                        <a:t>Разные методы, способы, инструменты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aseline="0" dirty="0"/>
                        <a:t>Разные модели, гипотезы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Оценка по критериям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Ранжирование идей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Сильные и слабые стороны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Аргументы «ЗА» и «ПРОТИВ»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Отбор креативной идеи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Модификация</a:t>
                      </a:r>
                      <a:r>
                        <a:rPr lang="ru-RU" baseline="0" dirty="0"/>
                        <a:t> в связи с дополнительной информацией и соответствии с новыми критериями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baseline="0" dirty="0"/>
                        <a:t>Адаптация с учетом интересов аудитории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baseline="0" dirty="0"/>
                        <a:t>Улучшение с устранением замеченных недостатков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baseline="0" dirty="0"/>
                        <a:t>Усиление сильных сторон и устранение или смягчение слабых сторон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26721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8028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ru-RU"/>
              <a:t>4 вида креативности: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D711E9-7F79-40A9-8D9E-4AE293C15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9D56B7F6-748A-81E0-62ED-667032CB77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6169820"/>
              </p:ext>
            </p:extLst>
          </p:nvPr>
        </p:nvGraphicFramePr>
        <p:xfrm>
          <a:off x="1069975" y="2385390"/>
          <a:ext cx="10058400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93528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Креативность: Мифы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4F038E04-AA58-DE12-6E7B-350F3E47DE2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69848" y="2121408"/>
          <a:ext cx="10058400" cy="405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6535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ru-RU" dirty="0"/>
              <a:t>Креативность: реальность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D711E9-7F79-40A9-8D9E-4AE293C15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3EFC036B-21E1-F39F-2866-D0D6F5DC36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2871174"/>
              </p:ext>
            </p:extLst>
          </p:nvPr>
        </p:nvGraphicFramePr>
        <p:xfrm>
          <a:off x="1069975" y="2385390"/>
          <a:ext cx="10058400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42109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1328" y="234696"/>
            <a:ext cx="10058400" cy="1228344"/>
          </a:xfrm>
        </p:spPr>
        <p:txBody>
          <a:bodyPr/>
          <a:lstStyle/>
          <a:p>
            <a:r>
              <a:rPr lang="ru-RU" dirty="0"/>
              <a:t>Креативное мышление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4840" y="1463040"/>
            <a:ext cx="5684520" cy="4160520"/>
          </a:xfrm>
        </p:spPr>
        <p:txBody>
          <a:bodyPr>
            <a:normAutofit/>
          </a:bodyPr>
          <a:lstStyle/>
          <a:p>
            <a:r>
              <a:rPr lang="ru-RU" sz="2800" dirty="0"/>
              <a:t>Уверенность</a:t>
            </a:r>
          </a:p>
          <a:p>
            <a:r>
              <a:rPr lang="ru-RU" sz="2800" dirty="0"/>
              <a:t>Принятие чужого мнения</a:t>
            </a:r>
          </a:p>
          <a:p>
            <a:r>
              <a:rPr lang="ru-RU" sz="2800" dirty="0"/>
              <a:t>Самооценка </a:t>
            </a:r>
          </a:p>
          <a:p>
            <a:r>
              <a:rPr lang="ru-RU" sz="2800" dirty="0"/>
              <a:t>Эмоциональная устойчивость</a:t>
            </a:r>
          </a:p>
          <a:p>
            <a:r>
              <a:rPr lang="ru-RU" sz="2800" dirty="0"/>
              <a:t>Умение работать в команде</a:t>
            </a:r>
          </a:p>
          <a:p>
            <a:r>
              <a:rPr lang="ru-RU" sz="2800" dirty="0"/>
              <a:t>Умение оценивать чужую идею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920484" y="1569720"/>
            <a:ext cx="4968240" cy="27736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/>
              <a:t>Коммуникабельность </a:t>
            </a:r>
          </a:p>
          <a:p>
            <a:r>
              <a:rPr lang="ru-RU" sz="2800" dirty="0"/>
              <a:t>Мотивация </a:t>
            </a:r>
          </a:p>
          <a:p>
            <a:r>
              <a:rPr lang="ru-RU" sz="2800" dirty="0"/>
              <a:t>Ответственность</a:t>
            </a:r>
          </a:p>
          <a:p>
            <a:r>
              <a:rPr lang="ru-RU" sz="2800" dirty="0"/>
              <a:t>Инициатива </a:t>
            </a:r>
          </a:p>
          <a:p>
            <a:r>
              <a:rPr lang="ru-RU" sz="2800" dirty="0"/>
              <a:t>Лидерские качества </a:t>
            </a:r>
          </a:p>
          <a:p>
            <a:r>
              <a:rPr lang="ru-RU" sz="2800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45510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1728" y="204216"/>
            <a:ext cx="10058400" cy="1376000"/>
          </a:xfrm>
        </p:spPr>
        <p:txBody>
          <a:bodyPr/>
          <a:lstStyle/>
          <a:p>
            <a:pPr algn="ctr"/>
            <a:r>
              <a:rPr lang="ru-RU" dirty="0"/>
              <a:t>ТРКМ, 4К...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088" y="1686896"/>
            <a:ext cx="2724912" cy="4622464"/>
          </a:xfrm>
        </p:spPr>
        <p:txBody>
          <a:bodyPr/>
          <a:lstStyle/>
          <a:p>
            <a:pPr fontAlgn="base"/>
            <a:r>
              <a:rPr lang="ru-RU" sz="2400" dirty="0"/>
              <a:t>Критическое мышление </a:t>
            </a:r>
          </a:p>
          <a:p>
            <a:pPr fontAlgn="base"/>
            <a:endParaRPr lang="ru-RU" sz="2400" dirty="0"/>
          </a:p>
          <a:p>
            <a:pPr fontAlgn="base"/>
            <a:r>
              <a:rPr lang="ru-RU" sz="2400" dirty="0"/>
              <a:t>Креативность </a:t>
            </a:r>
          </a:p>
          <a:p>
            <a:pPr fontAlgn="base"/>
            <a:endParaRPr lang="ru-RU" sz="2400" dirty="0"/>
          </a:p>
          <a:p>
            <a:pPr fontAlgn="base"/>
            <a:endParaRPr lang="en-US" sz="2400" dirty="0"/>
          </a:p>
          <a:p>
            <a:pPr fontAlgn="base"/>
            <a:r>
              <a:rPr lang="ru-RU" sz="2400" dirty="0"/>
              <a:t>Коммуникация</a:t>
            </a:r>
          </a:p>
          <a:p>
            <a:pPr fontAlgn="base"/>
            <a:endParaRPr lang="ru-RU" sz="2400" dirty="0"/>
          </a:p>
          <a:p>
            <a:pPr fontAlgn="base"/>
            <a:endParaRPr lang="en-US" sz="2400" dirty="0"/>
          </a:p>
          <a:p>
            <a:pPr fontAlgn="base"/>
            <a:r>
              <a:rPr lang="ru-RU" sz="2400" dirty="0"/>
              <a:t>Координация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10840" y="1412576"/>
            <a:ext cx="882396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base">
              <a:buFontTx/>
              <a:buChar char="-"/>
            </a:pPr>
            <a:r>
              <a:rPr lang="ru-RU" dirty="0">
                <a:solidFill>
                  <a:srgbClr val="000000"/>
                </a:solidFill>
                <a:latin typeface="PTSerif"/>
              </a:rPr>
              <a:t>это умение ориентироваться в потоках информации, видеть причинно-следственные связи, отсеивать ненужное и делать выводы. Чтобы находить решения даже в случае провала, надо понимать причины своих успехов и неудач.</a:t>
            </a:r>
          </a:p>
          <a:p>
            <a:pPr algn="just" fontAlgn="base"/>
            <a:endParaRPr lang="ru-RU" dirty="0">
              <a:solidFill>
                <a:srgbClr val="000000"/>
              </a:solidFill>
              <a:latin typeface="PTSerif"/>
            </a:endParaRPr>
          </a:p>
          <a:p>
            <a:pPr marL="285750" indent="-285750" algn="just" fontAlgn="base">
              <a:buFontTx/>
              <a:buChar char="-"/>
            </a:pPr>
            <a:r>
              <a:rPr lang="ru-RU" dirty="0">
                <a:solidFill>
                  <a:srgbClr val="00B0F0"/>
                </a:solidFill>
                <a:latin typeface="PTSerif"/>
              </a:rPr>
              <a:t>позволяет оценивать ситуацию с разных сторон, принимать </a:t>
            </a:r>
            <a:r>
              <a:rPr lang="ru-RU" b="1" dirty="0">
                <a:solidFill>
                  <a:srgbClr val="00B0F0"/>
                </a:solidFill>
                <a:latin typeface="PTSerif"/>
              </a:rPr>
              <a:t>нестандартные </a:t>
            </a:r>
            <a:r>
              <a:rPr lang="ru-RU" dirty="0">
                <a:solidFill>
                  <a:srgbClr val="00B0F0"/>
                </a:solidFill>
                <a:latin typeface="PTSerif"/>
              </a:rPr>
              <a:t>решения и чувствовать себя уверенно в меняющихся обстоятельствах. Человек с развитой креативностью становится творцом. Он может генерировать идеи и развивать начинания других людей. Преодоление трудностей превращается для него в увлекательную головоломку.</a:t>
            </a:r>
          </a:p>
          <a:p>
            <a:pPr marL="285750" indent="-285750" algn="just" fontAlgn="base">
              <a:buFontTx/>
              <a:buChar char="-"/>
            </a:pPr>
            <a:endParaRPr lang="ru-RU" dirty="0">
              <a:solidFill>
                <a:srgbClr val="00B0F0"/>
              </a:solidFill>
              <a:latin typeface="PTSerif"/>
            </a:endParaRPr>
          </a:p>
          <a:p>
            <a:pPr marL="285750" indent="-285750" algn="just" fontAlgn="base">
              <a:buFontTx/>
              <a:buChar char="-"/>
            </a:pPr>
            <a:r>
              <a:rPr lang="ru-RU" dirty="0">
                <a:solidFill>
                  <a:srgbClr val="000000"/>
                </a:solidFill>
                <a:latin typeface="PTSerif"/>
              </a:rPr>
              <a:t>Сейчас все находятся на расстоянии телефонного звонка или сообщения практически круглые сутки. Умение договариваться и налаживать контакты, слушать собеседника и доносить свою точку зрения стало жизненно важным навыком.</a:t>
            </a:r>
          </a:p>
          <a:p>
            <a:pPr marL="285750" indent="-285750" algn="just" fontAlgn="base">
              <a:buFontTx/>
              <a:buChar char="-"/>
            </a:pPr>
            <a:endParaRPr lang="ru-RU" dirty="0">
              <a:solidFill>
                <a:srgbClr val="000000"/>
              </a:solidFill>
              <a:latin typeface="PTSerif"/>
            </a:endParaRPr>
          </a:p>
          <a:p>
            <a:pPr marL="285750" indent="-285750" algn="just" fontAlgn="base">
              <a:buFontTx/>
              <a:buChar char="-"/>
            </a:pPr>
            <a:r>
              <a:rPr lang="ru-RU" dirty="0">
                <a:solidFill>
                  <a:srgbClr val="000000"/>
                </a:solidFill>
                <a:latin typeface="PTSerif"/>
              </a:rPr>
              <a:t>(сотрудничество) тесно связана с коммуникацией, но относится к профессиональной сфере. Это умение определить общую цель и способы ее достижения, распределять роли и оценивать результат.</a:t>
            </a:r>
          </a:p>
          <a:p>
            <a:pPr marL="285750" indent="-285750" fontAlgn="base">
              <a:buFontTx/>
              <a:buChar char="-"/>
            </a:pPr>
            <a:endParaRPr lang="ru-RU" dirty="0">
              <a:solidFill>
                <a:srgbClr val="000000"/>
              </a:solidFill>
              <a:latin typeface="PTSerif"/>
            </a:endParaRPr>
          </a:p>
          <a:p>
            <a:pPr fontAlgn="base"/>
            <a:r>
              <a:rPr lang="ru-RU" dirty="0">
                <a:solidFill>
                  <a:srgbClr val="000000"/>
                </a:solidFill>
                <a:latin typeface="PTSerif"/>
              </a:rPr>
              <a:t> </a:t>
            </a:r>
            <a:endParaRPr lang="ru-RU" b="0" i="0" dirty="0">
              <a:solidFill>
                <a:srgbClr val="000000"/>
              </a:solidFill>
              <a:effectLst/>
              <a:latin typeface="PTSerif"/>
            </a:endParaRPr>
          </a:p>
        </p:txBody>
      </p:sp>
    </p:spTree>
    <p:extLst>
      <p:ext uri="{BB962C8B-B14F-4D97-AF65-F5344CB8AC3E}">
        <p14:creationId xmlns:p14="http://schemas.microsoft.com/office/powerpoint/2010/main" val="10024641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" y="27623"/>
            <a:ext cx="11932920" cy="112617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Модель оценки КМ: </a:t>
            </a:r>
            <a:br>
              <a:rPr lang="ru-RU" dirty="0"/>
            </a:br>
            <a:r>
              <a:rPr lang="ru-RU" cap="none" dirty="0"/>
              <a:t>компетентностная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838200" y="1215549"/>
          <a:ext cx="10515600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237172487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1383123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/>
                        <a:t>Выдвижение и совершенствование идей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/>
                        <a:t>Оценка и отбор идей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9244399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1280160" y="2282349"/>
            <a:ext cx="9265920" cy="6407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/>
              <a:t>Примеры действий:</a:t>
            </a:r>
          </a:p>
        </p:txBody>
      </p:sp>
      <p:graphicFrame>
        <p:nvGraphicFramePr>
          <p:cNvPr id="6" name="Объект 3"/>
          <p:cNvGraphicFramePr>
            <a:graphicFrameLocks/>
          </p:cNvGraphicFramePr>
          <p:nvPr/>
        </p:nvGraphicFramePr>
        <p:xfrm>
          <a:off x="838200" y="2834640"/>
          <a:ext cx="105156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1237172487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215063947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1383123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Выдвижение идей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Оценка и отбор идей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Доработка идеи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9244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Погружение в проблему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Рассмотрение с разных точек зрения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Различные интерпретации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Комбинирование различных идей форм, аналогов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Ориентация на</a:t>
                      </a:r>
                      <a:r>
                        <a:rPr lang="ru-RU" baseline="0" dirty="0"/>
                        <a:t> разную аудиторию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aseline="0" dirty="0"/>
                        <a:t>Разные методы, способы, инструменты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aseline="0" dirty="0"/>
                        <a:t>Разные модели, гипотезы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Оценка по критериям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Ранжирование идей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Сильные и слабые стороны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Аргументы «ЗА» и «ПРОТИВ»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Отбор креативной идеи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Модификация</a:t>
                      </a:r>
                      <a:r>
                        <a:rPr lang="ru-RU" baseline="0" dirty="0"/>
                        <a:t> в связи с дополнительной информацией и соответствии с новыми критериями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baseline="0" dirty="0"/>
                        <a:t>Адаптация с учетом интересов аудитории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baseline="0" dirty="0"/>
                        <a:t>Улучшение с устранением замеченных недостатков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baseline="0" dirty="0"/>
                        <a:t>Усиление сильных сторон и устранение или смягчение слабых сторон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26721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67381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466832" cy="932688"/>
          </a:xfrm>
        </p:spPr>
        <p:txBody>
          <a:bodyPr>
            <a:normAutofit/>
          </a:bodyPr>
          <a:lstStyle/>
          <a:p>
            <a:r>
              <a:rPr lang="ru-RU" dirty="0"/>
              <a:t>Упражнения на развитие КМ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1706880"/>
            <a:ext cx="10058400" cy="4465320"/>
          </a:xfrm>
        </p:spPr>
        <p:txBody>
          <a:bodyPr/>
          <a:lstStyle/>
          <a:p>
            <a:r>
              <a:rPr lang="ru-RU" sz="3600" dirty="0"/>
              <a:t>Аббревиатуры</a:t>
            </a:r>
          </a:p>
          <a:p>
            <a:r>
              <a:rPr lang="ru-RU" sz="3600" dirty="0"/>
              <a:t>Варианты использования</a:t>
            </a:r>
          </a:p>
          <a:p>
            <a:r>
              <a:rPr lang="ru-RU" sz="3600" dirty="0"/>
              <a:t>120 дверей</a:t>
            </a:r>
          </a:p>
          <a:p>
            <a:r>
              <a:rPr lang="ru-RU" sz="3600" dirty="0"/>
              <a:t>5+5</a:t>
            </a:r>
          </a:p>
          <a:p>
            <a:r>
              <a:rPr lang="ru-RU" sz="3600" dirty="0"/>
              <a:t>Дорисуй </a:t>
            </a:r>
          </a:p>
          <a:p>
            <a:r>
              <a:rPr lang="ru-RU" sz="3600" dirty="0"/>
              <a:t>...</a:t>
            </a:r>
          </a:p>
          <a:p>
            <a:endParaRPr lang="ru-RU" dirty="0"/>
          </a:p>
        </p:txBody>
      </p:sp>
      <p:pic>
        <p:nvPicPr>
          <p:cNvPr id="15364" name="Picture 4" descr="Топ 5 упражнений для развития креативного мышлен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260" y="3017521"/>
            <a:ext cx="5498780" cy="315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884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/>
              <a:t>С какой скоростью должна бежать собака, чтобы не слышать звона сковородки, привязанной к ее хвосту?</a:t>
            </a:r>
            <a:endParaRPr lang="ru-RU" dirty="0"/>
          </a:p>
        </p:txBody>
      </p:sp>
      <p:pic>
        <p:nvPicPr>
          <p:cNvPr id="1026" name="Picture 2" descr="Бегущий пес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712" y="2210942"/>
            <a:ext cx="6667500" cy="416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746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17920" y="304800"/>
            <a:ext cx="5625318" cy="6370320"/>
          </a:xfrm>
        </p:spPr>
        <p:txBody>
          <a:bodyPr>
            <a:normAutofit fontScale="92500" lnSpcReduction="10000"/>
          </a:bodyPr>
          <a:lstStyle/>
          <a:p>
            <a:r>
              <a:rPr lang="ru-RU" sz="2800"/>
              <a:t>Опора при ходьбе</a:t>
            </a:r>
          </a:p>
          <a:p>
            <a:r>
              <a:rPr lang="ru-RU" sz="2800"/>
              <a:t>Предмет коллекционирования</a:t>
            </a:r>
          </a:p>
          <a:p>
            <a:r>
              <a:rPr lang="ru-RU" sz="2800"/>
              <a:t>Орудие для защиты</a:t>
            </a:r>
          </a:p>
          <a:p>
            <a:r>
              <a:rPr lang="ru-RU" sz="2800"/>
              <a:t>Аксессуар </a:t>
            </a:r>
          </a:p>
          <a:p>
            <a:r>
              <a:rPr lang="ru-RU" sz="2800"/>
              <a:t>Дверной/оконный ограничитель</a:t>
            </a:r>
          </a:p>
          <a:p>
            <a:r>
              <a:rPr lang="ru-RU" sz="2800"/>
              <a:t>Инструмент для рисования</a:t>
            </a:r>
          </a:p>
          <a:p>
            <a:r>
              <a:rPr lang="ru-RU" sz="2800"/>
              <a:t>Измеритель длины</a:t>
            </a:r>
          </a:p>
          <a:p>
            <a:r>
              <a:rPr lang="ru-RU" sz="2800"/>
              <a:t>Атрибут для танцев</a:t>
            </a:r>
          </a:p>
          <a:p>
            <a:r>
              <a:rPr lang="ru-RU" sz="2800"/>
              <a:t>Вкл/выкл света</a:t>
            </a:r>
          </a:p>
          <a:p>
            <a:r>
              <a:rPr lang="ru-RU" sz="2800"/>
              <a:t>Сушилка для белья</a:t>
            </a:r>
          </a:p>
          <a:p>
            <a:r>
              <a:rPr lang="ru-RU" sz="2800"/>
              <a:t>Занять место</a:t>
            </a:r>
          </a:p>
          <a:p>
            <a:r>
              <a:rPr lang="ru-RU" sz="2800"/>
              <a:t>Шпаргалка</a:t>
            </a:r>
          </a:p>
          <a:p>
            <a:r>
              <a:rPr lang="ru-RU" sz="2800"/>
              <a:t>Убийство мух</a:t>
            </a:r>
          </a:p>
          <a:p>
            <a:endParaRPr lang="ru-RU"/>
          </a:p>
          <a:p>
            <a:endParaRPr lang="ru-RU" dirty="0"/>
          </a:p>
        </p:txBody>
      </p:sp>
      <p:pic>
        <p:nvPicPr>
          <p:cNvPr id="13314" name="Picture 2" descr="https://trosti-elegance.ru/wp-content/uploads/2019/08/Trost-Volk-e15943882788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08" y="484632"/>
            <a:ext cx="5384800" cy="538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6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000"/>
                            </p:stCondLst>
                            <p:childTnLst>
                              <p:par>
                                <p:cTn id="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3471" y="512064"/>
            <a:ext cx="10711153" cy="1609344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На столе лежат линейка, карандаш, циркуль и резинка. На листе бумаги нужно начертить окружность. С чего начать?</a:t>
            </a:r>
          </a:p>
        </p:txBody>
      </p:sp>
      <p:pic>
        <p:nvPicPr>
          <p:cNvPr id="2050" name="Picture 2" descr="Чертим окружность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298" y="2121408"/>
            <a:ext cx="6667500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8183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2E6E8C16-9ABE-CC29-6009-66E1A9E163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2692"/>
            <a:ext cx="8307421" cy="5352615"/>
          </a:xfrm>
          <a:prstGeom prst="rect">
            <a:avLst/>
          </a:prstGeom>
        </p:spPr>
      </p:pic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E3F6D5AC-CB48-171A-98D2-F09A803E2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8706" y="-184826"/>
            <a:ext cx="3161490" cy="2140085"/>
          </a:xfrm>
        </p:spPr>
        <p:txBody>
          <a:bodyPr>
            <a:normAutofit/>
          </a:bodyPr>
          <a:lstStyle/>
          <a:p>
            <a:r>
              <a:rPr lang="ru-RU" dirty="0"/>
              <a:t>Учебник «геометрия», 9 класс</a:t>
            </a:r>
          </a:p>
        </p:txBody>
      </p:sp>
    </p:spTree>
    <p:extLst>
      <p:ext uri="{BB962C8B-B14F-4D97-AF65-F5344CB8AC3E}">
        <p14:creationId xmlns:p14="http://schemas.microsoft.com/office/powerpoint/2010/main" val="16758426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1">
            <a:extLst>
              <a:ext uri="{FF2B5EF4-FFF2-40B4-BE49-F238E27FC236}">
                <a16:creationId xmlns:a16="http://schemas.microsoft.com/office/drawing/2014/main" id="{5278CB16-8B78-2953-6C66-BECFA24C7F08}"/>
              </a:ext>
            </a:extLst>
          </p:cNvPr>
          <p:cNvSpPr/>
          <p:nvPr/>
        </p:nvSpPr>
        <p:spPr>
          <a:xfrm>
            <a:off x="520489" y="396638"/>
            <a:ext cx="10513168" cy="4557600"/>
          </a:xfrm>
          <a:prstGeom prst="rect">
            <a:avLst/>
          </a:prstGeom>
        </p:spPr>
        <p:txBody>
          <a:bodyPr lIns="90000" tIns="45000" rIns="90000" bIns="45000"/>
          <a:lstStyle/>
          <a:p>
            <a:pPr defTabSz="914400">
              <a:lnSpc>
                <a:spcPct val="107000"/>
              </a:lnSpc>
            </a:pPr>
            <a:r>
              <a:rPr lang="ru-RU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Что такое </a:t>
            </a:r>
            <a:r>
              <a:rPr lang="ru-RU" sz="4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друдлы</a:t>
            </a:r>
            <a:r>
              <a:rPr lang="ru-RU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 и кто их придумал?</a:t>
            </a:r>
          </a:p>
          <a:p>
            <a:pPr defTabSz="914400">
              <a:lnSpc>
                <a:spcPct val="107000"/>
              </a:lnSpc>
            </a:pPr>
            <a:endParaRPr lang="ru-RU" dirty="0">
              <a:solidFill>
                <a:schemeClr val="accent2"/>
              </a:solidFill>
            </a:endParaRPr>
          </a:p>
          <a:p>
            <a:pPr defTabSz="914400">
              <a:lnSpc>
                <a:spcPct val="107000"/>
              </a:lnSpc>
            </a:pPr>
            <a:r>
              <a:rPr lang="ru-RU" sz="3600" dirty="0">
                <a:solidFill>
                  <a:srgbClr val="000000"/>
                </a:solidFill>
                <a:ea typeface="Times New Roman"/>
              </a:rPr>
              <a:t>Есть три версии происхождения английского слова </a:t>
            </a:r>
            <a:r>
              <a:rPr lang="ru-RU" sz="3600" u="sng" dirty="0" err="1">
                <a:solidFill>
                  <a:srgbClr val="000000"/>
                </a:solidFill>
                <a:ea typeface="Times New Roman"/>
              </a:rPr>
              <a:t>droodle</a:t>
            </a:r>
            <a:r>
              <a:rPr lang="ru-RU" sz="3600" dirty="0">
                <a:solidFill>
                  <a:srgbClr val="000000"/>
                </a:solidFill>
                <a:ea typeface="Times New Roman"/>
              </a:rPr>
              <a:t>:</a:t>
            </a:r>
            <a:endParaRPr lang="ru-RU" sz="2400" dirty="0">
              <a:solidFill>
                <a:prstClr val="black"/>
              </a:solidFill>
            </a:endParaRPr>
          </a:p>
          <a:p>
            <a:pPr defTabSz="914400">
              <a:lnSpc>
                <a:spcPct val="107000"/>
              </a:lnSpc>
              <a:buFont typeface="Symbol"/>
              <a:buChar char=""/>
            </a:pPr>
            <a:r>
              <a:rPr lang="ru-RU" sz="3600" u="sng" dirty="0" err="1">
                <a:solidFill>
                  <a:srgbClr val="000000"/>
                </a:solidFill>
                <a:ea typeface="Times New Roman"/>
              </a:rPr>
              <a:t>doodle</a:t>
            </a:r>
            <a:r>
              <a:rPr lang="ru-RU" sz="3600" dirty="0">
                <a:solidFill>
                  <a:srgbClr val="000000"/>
                </a:solidFill>
                <a:ea typeface="Times New Roman"/>
              </a:rPr>
              <a:t> (каракули) + </a:t>
            </a:r>
            <a:r>
              <a:rPr lang="ru-RU" sz="3600" u="sng" dirty="0" err="1">
                <a:solidFill>
                  <a:srgbClr val="000000"/>
                </a:solidFill>
                <a:ea typeface="Times New Roman"/>
              </a:rPr>
              <a:t>riddle</a:t>
            </a:r>
            <a:r>
              <a:rPr lang="ru-RU" sz="3600" dirty="0">
                <a:solidFill>
                  <a:srgbClr val="000000"/>
                </a:solidFill>
                <a:ea typeface="Times New Roman"/>
              </a:rPr>
              <a:t> (загадка);</a:t>
            </a:r>
            <a:endParaRPr lang="ru-RU" sz="2400" dirty="0">
              <a:solidFill>
                <a:prstClr val="black"/>
              </a:solidFill>
            </a:endParaRPr>
          </a:p>
          <a:p>
            <a:pPr defTabSz="914400">
              <a:lnSpc>
                <a:spcPct val="107000"/>
              </a:lnSpc>
              <a:buFont typeface="Symbol"/>
              <a:buChar char=""/>
            </a:pPr>
            <a:r>
              <a:rPr lang="ru-RU" sz="3600" u="sng" dirty="0" err="1">
                <a:solidFill>
                  <a:srgbClr val="000000"/>
                </a:solidFill>
                <a:ea typeface="Times New Roman"/>
              </a:rPr>
              <a:t>doodle</a:t>
            </a:r>
            <a:r>
              <a:rPr lang="ru-RU" sz="3600" dirty="0">
                <a:solidFill>
                  <a:srgbClr val="000000"/>
                </a:solidFill>
                <a:ea typeface="Times New Roman"/>
              </a:rPr>
              <a:t> + </a:t>
            </a:r>
            <a:r>
              <a:rPr lang="ru-RU" sz="3600" u="sng" dirty="0" err="1">
                <a:solidFill>
                  <a:srgbClr val="000000"/>
                </a:solidFill>
                <a:ea typeface="Times New Roman"/>
              </a:rPr>
              <a:t>drool</a:t>
            </a:r>
            <a:r>
              <a:rPr lang="ru-RU" sz="3600" dirty="0">
                <a:solidFill>
                  <a:srgbClr val="000000"/>
                </a:solidFill>
                <a:ea typeface="Times New Roman"/>
              </a:rPr>
              <a:t> (пускать слюни, нести чепуху);</a:t>
            </a:r>
            <a:endParaRPr lang="ru-RU" sz="2400" dirty="0">
              <a:solidFill>
                <a:prstClr val="black"/>
              </a:solidFill>
            </a:endParaRPr>
          </a:p>
          <a:p>
            <a:pPr defTabSz="914400">
              <a:lnSpc>
                <a:spcPct val="107000"/>
              </a:lnSpc>
              <a:buFont typeface="Symbol"/>
              <a:buChar char=""/>
            </a:pPr>
            <a:r>
              <a:rPr lang="ru-RU" sz="3600" u="sng" dirty="0" err="1">
                <a:solidFill>
                  <a:srgbClr val="000000"/>
                </a:solidFill>
                <a:ea typeface="Times New Roman"/>
              </a:rPr>
              <a:t>doodle</a:t>
            </a:r>
            <a:r>
              <a:rPr lang="ru-RU" sz="3600" dirty="0">
                <a:solidFill>
                  <a:srgbClr val="000000"/>
                </a:solidFill>
                <a:ea typeface="Times New Roman"/>
              </a:rPr>
              <a:t> + </a:t>
            </a:r>
            <a:r>
              <a:rPr lang="ru-RU" sz="3600" u="sng" dirty="0" err="1">
                <a:solidFill>
                  <a:srgbClr val="000000"/>
                </a:solidFill>
                <a:ea typeface="Times New Roman"/>
              </a:rPr>
              <a:t>drawing</a:t>
            </a:r>
            <a:r>
              <a:rPr lang="ru-RU" sz="3600" dirty="0">
                <a:solidFill>
                  <a:srgbClr val="000000"/>
                </a:solidFill>
                <a:ea typeface="Times New Roman"/>
              </a:rPr>
              <a:t> (рисунок, рисование).</a:t>
            </a:r>
            <a:endParaRPr lang="ru-RU" sz="2400" dirty="0">
              <a:solidFill>
                <a:prstClr val="black"/>
              </a:solidFill>
            </a:endParaRPr>
          </a:p>
          <a:p>
            <a:pPr defTabSz="914400">
              <a:lnSpc>
                <a:spcPct val="107000"/>
              </a:lnSpc>
            </a:pPr>
            <a:r>
              <a:rPr lang="ru-RU" sz="3000" dirty="0">
                <a:solidFill>
                  <a:srgbClr val="000000"/>
                </a:solidFill>
                <a:latin typeface="stk"/>
                <a:ea typeface="Times New Roman"/>
              </a:rPr>
              <a:t> </a:t>
            </a:r>
            <a:endParaRPr lang="ru-RU" dirty="0">
              <a:solidFill>
                <a:prstClr val="black"/>
              </a:solidFill>
              <a:latin typeface="Constantia"/>
            </a:endParaRPr>
          </a:p>
        </p:txBody>
      </p:sp>
      <p:pic>
        <p:nvPicPr>
          <p:cNvPr id="6" name="Рисунок 3">
            <a:extLst>
              <a:ext uri="{FF2B5EF4-FFF2-40B4-BE49-F238E27FC236}">
                <a16:creationId xmlns:a16="http://schemas.microsoft.com/office/drawing/2014/main" id="{4494F347-25B0-793E-2A61-8C395AF494F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22017" y="4238198"/>
            <a:ext cx="3311640" cy="250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4755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8">
            <a:extLst>
              <a:ext uri="{FF2B5EF4-FFF2-40B4-BE49-F238E27FC236}">
                <a16:creationId xmlns:a16="http://schemas.microsoft.com/office/drawing/2014/main" id="{2550AE69-AC86-4188-83E5-A856C4F1D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10">
            <a:extLst>
              <a:ext uri="{FF2B5EF4-FFF2-40B4-BE49-F238E27FC236}">
                <a16:creationId xmlns:a16="http://schemas.microsoft.com/office/drawing/2014/main" id="{EC4CA156-2C9D-4F0C-B229-88D8B5E1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12">
            <a:extLst>
              <a:ext uri="{FF2B5EF4-FFF2-40B4-BE49-F238E27FC236}">
                <a16:creationId xmlns:a16="http://schemas.microsoft.com/office/drawing/2014/main" id="{D7361ED3-EBE5-4EFC-8DA3-D0CE4BF2F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8" name="Group 14">
            <a:extLst>
              <a:ext uri="{FF2B5EF4-FFF2-40B4-BE49-F238E27FC236}">
                <a16:creationId xmlns:a16="http://schemas.microsoft.com/office/drawing/2014/main" id="{85105087-7F16-4C94-837C-C45445116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F2F3467-E50F-4A91-B27D-E324936A6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678BE03-AC84-4940-A7FD-5B143FE2D6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 useBgFill="1">
        <p:nvSpPr>
          <p:cNvPr id="29" name="Rectangle 18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2B2AB2-4275-0C4F-CE17-F0FBE42ADD68}"/>
              </a:ext>
            </a:extLst>
          </p:cNvPr>
          <p:cNvSpPr txBox="1"/>
          <p:nvPr/>
        </p:nvSpPr>
        <p:spPr>
          <a:xfrm>
            <a:off x="6556100" y="1360493"/>
            <a:ext cx="4972511" cy="31067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cap="all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«</a:t>
            </a:r>
            <a:r>
              <a:rPr lang="en-US" sz="3400" cap="all" dirty="0" err="1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Удав</a:t>
            </a:r>
            <a:r>
              <a:rPr lang="en-US" sz="3400" cap="all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, </a:t>
            </a:r>
            <a:r>
              <a:rPr lang="en-US" sz="3400" cap="all" dirty="0" err="1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который</a:t>
            </a:r>
            <a:r>
              <a:rPr lang="en-US" sz="3400" cap="all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en-US" sz="3400" cap="all" dirty="0" err="1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проглотил</a:t>
            </a:r>
            <a:r>
              <a:rPr lang="en-US" sz="3400" cap="all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en-US" sz="3400" cap="all" dirty="0" err="1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слона</a:t>
            </a:r>
            <a:r>
              <a:rPr lang="en-US" sz="3400" cap="all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». </a:t>
            </a:r>
          </a:p>
          <a:p>
            <a:pPr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dirty="0" err="1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Этот</a:t>
            </a:r>
            <a:r>
              <a:rPr lang="en-US" sz="34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en-US" sz="3400" dirty="0" err="1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друдл</a:t>
            </a:r>
            <a:r>
              <a:rPr lang="en-US" sz="34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 </a:t>
            </a:r>
            <a:r>
              <a:rPr lang="en-US" sz="3400" dirty="0" err="1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был</a:t>
            </a:r>
            <a:r>
              <a:rPr lang="en-US" sz="34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en-US" sz="3400" dirty="0" err="1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придуман</a:t>
            </a:r>
            <a:r>
              <a:rPr lang="en-US" sz="34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en-US" sz="3400" dirty="0" err="1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за</a:t>
            </a:r>
            <a:r>
              <a:rPr lang="en-US" sz="34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 10 </a:t>
            </a:r>
            <a:r>
              <a:rPr lang="en-US" sz="3400" dirty="0" err="1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лет</a:t>
            </a:r>
            <a:r>
              <a:rPr lang="en-US" sz="34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en-US" sz="3400" dirty="0" err="1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до</a:t>
            </a:r>
            <a:r>
              <a:rPr lang="en-US" sz="34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 </a:t>
            </a:r>
            <a:r>
              <a:rPr lang="en-US" sz="3400" dirty="0" err="1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пика</a:t>
            </a:r>
            <a:r>
              <a:rPr lang="en-US" sz="34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en-US" sz="3400" dirty="0" err="1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популярности</a:t>
            </a:r>
            <a:r>
              <a:rPr lang="en-US" sz="34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en-US" sz="3400" dirty="0" err="1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друдлов</a:t>
            </a:r>
            <a:r>
              <a:rPr lang="en-US" sz="34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.</a:t>
            </a:r>
          </a:p>
        </p:txBody>
      </p:sp>
      <p:pic>
        <p:nvPicPr>
          <p:cNvPr id="4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DBBCED4-9608-AE03-2B2C-40E8E6E857CA}"/>
              </a:ext>
            </a:extLst>
          </p:cNvPr>
          <p:cNvPicPr/>
          <p:nvPr/>
        </p:nvPicPr>
        <p:blipFill rotWithShape="1">
          <a:blip r:embed="rId6" cstate="print"/>
          <a:srcRect l="3292" r="6317" b="-2"/>
          <a:stretch/>
        </p:blipFill>
        <p:spPr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sp>
        <p:nvSpPr>
          <p:cNvPr id="30" name="Freeform: Shape 20">
            <a:extLst>
              <a:ext uri="{FF2B5EF4-FFF2-40B4-BE49-F238E27FC236}">
                <a16:creationId xmlns:a16="http://schemas.microsoft.com/office/drawing/2014/main" id="{0060CE1A-A2ED-43AC-857D-05822177F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2598"/>
            <a:ext cx="6095695" cy="6857997"/>
          </a:xfrm>
          <a:custGeom>
            <a:avLst/>
            <a:gdLst>
              <a:gd name="connsiteX0" fmla="*/ 3435036 w 6095695"/>
              <a:gd name="connsiteY0" fmla="*/ 0 h 6857997"/>
              <a:gd name="connsiteX1" fmla="*/ 4198562 w 6095695"/>
              <a:gd name="connsiteY1" fmla="*/ 0 h 6857997"/>
              <a:gd name="connsiteX2" fmla="*/ 4365987 w 6095695"/>
              <a:gd name="connsiteY2" fmla="*/ 128761 h 6857997"/>
              <a:gd name="connsiteX3" fmla="*/ 6095695 w 6095695"/>
              <a:gd name="connsiteY3" fmla="*/ 3718209 h 6857997"/>
              <a:gd name="connsiteX4" fmla="*/ 4860911 w 6095695"/>
              <a:gd name="connsiteY4" fmla="*/ 6845880 h 6857997"/>
              <a:gd name="connsiteX5" fmla="*/ 4849107 w 6095695"/>
              <a:gd name="connsiteY5" fmla="*/ 6857997 h 6857997"/>
              <a:gd name="connsiteX6" fmla="*/ 4253869 w 6095695"/>
              <a:gd name="connsiteY6" fmla="*/ 6857997 h 6857997"/>
              <a:gd name="connsiteX7" fmla="*/ 4409441 w 6095695"/>
              <a:gd name="connsiteY7" fmla="*/ 6719623 h 6857997"/>
              <a:gd name="connsiteX8" fmla="*/ 5679794 w 6095695"/>
              <a:gd name="connsiteY8" fmla="*/ 3718209 h 6857997"/>
              <a:gd name="connsiteX9" fmla="*/ 3591563 w 6095695"/>
              <a:gd name="connsiteY9" fmla="*/ 88079 h 6857997"/>
              <a:gd name="connsiteX10" fmla="*/ 0 w 6095695"/>
              <a:gd name="connsiteY10" fmla="*/ 0 h 6857997"/>
              <a:gd name="connsiteX11" fmla="*/ 3177466 w 6095695"/>
              <a:gd name="connsiteY11" fmla="*/ 0 h 6857997"/>
              <a:gd name="connsiteX12" fmla="*/ 3353291 w 6095695"/>
              <a:gd name="connsiteY12" fmla="*/ 88129 h 6857997"/>
              <a:gd name="connsiteX13" fmla="*/ 5560965 w 6095695"/>
              <a:gd name="connsiteY13" fmla="*/ 3718209 h 6857997"/>
              <a:gd name="connsiteX14" fmla="*/ 4325417 w 6095695"/>
              <a:gd name="connsiteY14" fmla="*/ 6637392 h 6857997"/>
              <a:gd name="connsiteX15" fmla="*/ 4077394 w 6095695"/>
              <a:gd name="connsiteY15" fmla="*/ 6857997 h 6857997"/>
              <a:gd name="connsiteX16" fmla="*/ 0 w 6095695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  <a:blipFill dpi="0" rotWithShape="1">
            <a:blip r:embed="rId7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20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D0C119EE-1C2F-6DE4-D147-575325EEA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использовать </a:t>
            </a:r>
            <a:r>
              <a:rPr lang="ru-RU" dirty="0" err="1"/>
              <a:t>друдлы</a:t>
            </a:r>
            <a:r>
              <a:rPr lang="ru-RU" dirty="0"/>
              <a:t> в обучении?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F0E788-AF69-5C95-7732-5FD5800675D5}"/>
              </a:ext>
            </a:extLst>
          </p:cNvPr>
          <p:cNvSpPr txBox="1"/>
          <p:nvPr/>
        </p:nvSpPr>
        <p:spPr>
          <a:xfrm>
            <a:off x="1143001" y="2093976"/>
            <a:ext cx="6094428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imes New Roman"/>
                <a:cs typeface="+mn-cs"/>
              </a:rPr>
              <a:t>Включение внимания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imes New Roman"/>
                <a:cs typeface="+mn-cs"/>
              </a:rPr>
              <a:t>Друдл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imes New Roman"/>
                <a:cs typeface="+mn-cs"/>
              </a:rPr>
              <a:t> поможет школьникам сосредоточиться перед началом урока. Нарисуйте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imes New Roman"/>
                <a:cs typeface="+mn-cs"/>
              </a:rPr>
              <a:t>друдл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imes New Roman"/>
                <a:cs typeface="+mn-cs"/>
              </a:rPr>
              <a:t> на классной доске, на бумаге чёрным маркером, создайте его с помощью </a:t>
            </a:r>
            <a:r>
              <a:rPr kumimoji="0" lang="ru-RU" sz="28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Times New Roman"/>
                <a:cs typeface="+mn-cs"/>
                <a:hlinkClick r:id="rId2"/>
              </a:rPr>
              <a:t>специального онлайн-сервиса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imes New Roman"/>
                <a:cs typeface="+mn-cs"/>
              </a:rPr>
              <a:t> — и попросите детей рассказать о том, что они видят на картинке.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3" name="Рисунок 1">
            <a:extLst>
              <a:ext uri="{FF2B5EF4-FFF2-40B4-BE49-F238E27FC236}">
                <a16:creationId xmlns:a16="http://schemas.microsoft.com/office/drawing/2014/main" id="{83B02AFE-A359-DC4C-139E-DEC1D743BE5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79912" y="2628751"/>
            <a:ext cx="3348336" cy="281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0043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75000"/>
                <a:shade val="58000"/>
                <a:satMod val="120000"/>
              </a:schemeClr>
              <a:schemeClr val="bg1">
                <a:tint val="50000"/>
                <a:shade val="96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7">
            <a:extLst>
              <a:ext uri="{FF2B5EF4-FFF2-40B4-BE49-F238E27FC236}">
                <a16:creationId xmlns:a16="http://schemas.microsoft.com/office/drawing/2014/main" id="{2A313B03-D361-4EC9-AF52-0B3C1C92C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E79CB85-A08A-4579-86F6-A8AA97551B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6C61C9C-364D-4CB6-B9D1-1A6F50F6A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19" name="Freeform: Shape 11">
            <a:extLst>
              <a:ext uri="{FF2B5EF4-FFF2-40B4-BE49-F238E27FC236}">
                <a16:creationId xmlns:a16="http://schemas.microsoft.com/office/drawing/2014/main" id="{3E9FBC8E-8666-4442-8D7D-B250510CD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84" y="2005"/>
            <a:ext cx="10908632" cy="6853991"/>
          </a:xfrm>
          <a:custGeom>
            <a:avLst/>
            <a:gdLst>
              <a:gd name="connsiteX0" fmla="*/ 9059740 w 10908632"/>
              <a:gd name="connsiteY0" fmla="*/ 0 h 6853991"/>
              <a:gd name="connsiteX1" fmla="*/ 9694921 w 10908632"/>
              <a:gd name="connsiteY1" fmla="*/ 0 h 6853991"/>
              <a:gd name="connsiteX2" fmla="*/ 9825053 w 10908632"/>
              <a:gd name="connsiteY2" fmla="*/ 165594 h 6853991"/>
              <a:gd name="connsiteX3" fmla="*/ 10908632 w 10908632"/>
              <a:gd name="connsiteY3" fmla="*/ 3429000 h 6853991"/>
              <a:gd name="connsiteX4" fmla="*/ 9825053 w 10908632"/>
              <a:gd name="connsiteY4" fmla="*/ 6692406 h 6853991"/>
              <a:gd name="connsiteX5" fmla="*/ 9698072 w 10908632"/>
              <a:gd name="connsiteY5" fmla="*/ 6853991 h 6853991"/>
              <a:gd name="connsiteX6" fmla="*/ 9063562 w 10908632"/>
              <a:gd name="connsiteY6" fmla="*/ 6853991 h 6853991"/>
              <a:gd name="connsiteX7" fmla="*/ 9138428 w 10908632"/>
              <a:gd name="connsiteY7" fmla="*/ 6775466 h 6853991"/>
              <a:gd name="connsiteX8" fmla="*/ 10431379 w 10908632"/>
              <a:gd name="connsiteY8" fmla="*/ 3429000 h 6853991"/>
              <a:gd name="connsiteX9" fmla="*/ 9138428 w 10908632"/>
              <a:gd name="connsiteY9" fmla="*/ 82534 h 6853991"/>
              <a:gd name="connsiteX10" fmla="*/ 2037821 w 10908632"/>
              <a:gd name="connsiteY10" fmla="*/ 0 h 6853991"/>
              <a:gd name="connsiteX11" fmla="*/ 8870811 w 10908632"/>
              <a:gd name="connsiteY11" fmla="*/ 0 h 6853991"/>
              <a:gd name="connsiteX12" fmla="*/ 8877212 w 10908632"/>
              <a:gd name="connsiteY12" fmla="*/ 6103 h 6853991"/>
              <a:gd name="connsiteX13" fmla="*/ 10295021 w 10908632"/>
              <a:gd name="connsiteY13" fmla="*/ 3429000 h 6853991"/>
              <a:gd name="connsiteX14" fmla="*/ 8877212 w 10908632"/>
              <a:gd name="connsiteY14" fmla="*/ 6851897 h 6853991"/>
              <a:gd name="connsiteX15" fmla="*/ 8875015 w 10908632"/>
              <a:gd name="connsiteY15" fmla="*/ 6853991 h 6853991"/>
              <a:gd name="connsiteX16" fmla="*/ 2033617 w 10908632"/>
              <a:gd name="connsiteY16" fmla="*/ 6853991 h 6853991"/>
              <a:gd name="connsiteX17" fmla="*/ 2031421 w 10908632"/>
              <a:gd name="connsiteY17" fmla="*/ 6851897 h 6853991"/>
              <a:gd name="connsiteX18" fmla="*/ 613611 w 10908632"/>
              <a:gd name="connsiteY18" fmla="*/ 3429000 h 6853991"/>
              <a:gd name="connsiteX19" fmla="*/ 2031420 w 10908632"/>
              <a:gd name="connsiteY19" fmla="*/ 6103 h 6853991"/>
              <a:gd name="connsiteX20" fmla="*/ 1213711 w 10908632"/>
              <a:gd name="connsiteY20" fmla="*/ 0 h 6853991"/>
              <a:gd name="connsiteX21" fmla="*/ 1848893 w 10908632"/>
              <a:gd name="connsiteY21" fmla="*/ 0 h 6853991"/>
              <a:gd name="connsiteX22" fmla="*/ 1770204 w 10908632"/>
              <a:gd name="connsiteY22" fmla="*/ 82534 h 6853991"/>
              <a:gd name="connsiteX23" fmla="*/ 477253 w 10908632"/>
              <a:gd name="connsiteY23" fmla="*/ 3429000 h 6853991"/>
              <a:gd name="connsiteX24" fmla="*/ 1770204 w 10908632"/>
              <a:gd name="connsiteY24" fmla="*/ 6775466 h 6853991"/>
              <a:gd name="connsiteX25" fmla="*/ 1845071 w 10908632"/>
              <a:gd name="connsiteY25" fmla="*/ 6853991 h 6853991"/>
              <a:gd name="connsiteX26" fmla="*/ 1210561 w 10908632"/>
              <a:gd name="connsiteY26" fmla="*/ 6853991 h 6853991"/>
              <a:gd name="connsiteX27" fmla="*/ 1083579 w 10908632"/>
              <a:gd name="connsiteY27" fmla="*/ 6692406 h 6853991"/>
              <a:gd name="connsiteX28" fmla="*/ 0 w 10908632"/>
              <a:gd name="connsiteY28" fmla="*/ 3429000 h 6853991"/>
              <a:gd name="connsiteX29" fmla="*/ 1083579 w 10908632"/>
              <a:gd name="connsiteY29" fmla="*/ 165594 h 685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0908632" h="6853991">
                <a:moveTo>
                  <a:pt x="9059740" y="0"/>
                </a:moveTo>
                <a:lnTo>
                  <a:pt x="9694921" y="0"/>
                </a:lnTo>
                <a:lnTo>
                  <a:pt x="9825053" y="165594"/>
                </a:lnTo>
                <a:cubicBezTo>
                  <a:pt x="10505610" y="1075607"/>
                  <a:pt x="10908632" y="2205238"/>
                  <a:pt x="10908632" y="3429000"/>
                </a:cubicBezTo>
                <a:cubicBezTo>
                  <a:pt x="10908632" y="4652762"/>
                  <a:pt x="10505610" y="5782393"/>
                  <a:pt x="9825053" y="6692406"/>
                </a:cubicBezTo>
                <a:lnTo>
                  <a:pt x="9698072" y="6853991"/>
                </a:lnTo>
                <a:lnTo>
                  <a:pt x="9063562" y="6853991"/>
                </a:lnTo>
                <a:lnTo>
                  <a:pt x="9138428" y="6775466"/>
                </a:lnTo>
                <a:cubicBezTo>
                  <a:pt x="9941761" y="5891604"/>
                  <a:pt x="10431379" y="4717480"/>
                  <a:pt x="10431379" y="3429000"/>
                </a:cubicBezTo>
                <a:cubicBezTo>
                  <a:pt x="10431379" y="2140521"/>
                  <a:pt x="9941761" y="966397"/>
                  <a:pt x="9138428" y="82534"/>
                </a:cubicBezTo>
                <a:close/>
                <a:moveTo>
                  <a:pt x="2037821" y="0"/>
                </a:moveTo>
                <a:lnTo>
                  <a:pt x="8870811" y="0"/>
                </a:lnTo>
                <a:lnTo>
                  <a:pt x="8877212" y="6103"/>
                </a:lnTo>
                <a:cubicBezTo>
                  <a:pt x="9753207" y="882099"/>
                  <a:pt x="10295021" y="2092275"/>
                  <a:pt x="10295021" y="3429000"/>
                </a:cubicBezTo>
                <a:cubicBezTo>
                  <a:pt x="10295021" y="4765725"/>
                  <a:pt x="9753207" y="5975902"/>
                  <a:pt x="8877212" y="6851897"/>
                </a:cubicBezTo>
                <a:lnTo>
                  <a:pt x="8875015" y="6853991"/>
                </a:lnTo>
                <a:lnTo>
                  <a:pt x="2033617" y="6853991"/>
                </a:lnTo>
                <a:lnTo>
                  <a:pt x="2031421" y="6851897"/>
                </a:lnTo>
                <a:cubicBezTo>
                  <a:pt x="1155426" y="5975902"/>
                  <a:pt x="613611" y="4765725"/>
                  <a:pt x="613611" y="3429000"/>
                </a:cubicBezTo>
                <a:cubicBezTo>
                  <a:pt x="613611" y="2092275"/>
                  <a:pt x="1155425" y="882099"/>
                  <a:pt x="2031420" y="6103"/>
                </a:cubicBezTo>
                <a:close/>
                <a:moveTo>
                  <a:pt x="1213711" y="0"/>
                </a:moveTo>
                <a:lnTo>
                  <a:pt x="1848893" y="0"/>
                </a:lnTo>
                <a:lnTo>
                  <a:pt x="1770204" y="82534"/>
                </a:lnTo>
                <a:cubicBezTo>
                  <a:pt x="966871" y="966397"/>
                  <a:pt x="477253" y="2140521"/>
                  <a:pt x="477253" y="3429000"/>
                </a:cubicBezTo>
                <a:cubicBezTo>
                  <a:pt x="477253" y="4717480"/>
                  <a:pt x="966872" y="5891604"/>
                  <a:pt x="1770204" y="6775466"/>
                </a:cubicBezTo>
                <a:lnTo>
                  <a:pt x="1845071" y="6853991"/>
                </a:lnTo>
                <a:lnTo>
                  <a:pt x="1210561" y="6853991"/>
                </a:lnTo>
                <a:lnTo>
                  <a:pt x="1083579" y="6692406"/>
                </a:lnTo>
                <a:cubicBezTo>
                  <a:pt x="403022" y="5782393"/>
                  <a:pt x="0" y="4652762"/>
                  <a:pt x="0" y="3429000"/>
                </a:cubicBezTo>
                <a:cubicBezTo>
                  <a:pt x="0" y="2205238"/>
                  <a:pt x="403022" y="1075607"/>
                  <a:pt x="1083579" y="16559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771FFEB0-95B0-037A-FA14-50FC7603F47A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68205" y="818727"/>
            <a:ext cx="5655591" cy="522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1518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" y="27623"/>
            <a:ext cx="11932920" cy="112617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Модель оценки КМ: </a:t>
            </a:r>
            <a:br>
              <a:rPr lang="ru-RU" dirty="0"/>
            </a:br>
            <a:r>
              <a:rPr lang="ru-RU" cap="none" dirty="0"/>
              <a:t>компетентностная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838200" y="1215549"/>
          <a:ext cx="10515600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237172487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1383123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/>
                        <a:t>Выдвижение и совершенствование идей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/>
                        <a:t>Оценка и отбор идей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9244399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1280160" y="2282349"/>
            <a:ext cx="9265920" cy="6407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/>
              <a:t>Примеры действий:</a:t>
            </a:r>
          </a:p>
        </p:txBody>
      </p:sp>
      <p:graphicFrame>
        <p:nvGraphicFramePr>
          <p:cNvPr id="6" name="Объект 3"/>
          <p:cNvGraphicFramePr>
            <a:graphicFrameLocks/>
          </p:cNvGraphicFramePr>
          <p:nvPr/>
        </p:nvGraphicFramePr>
        <p:xfrm>
          <a:off x="838200" y="2834640"/>
          <a:ext cx="105156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1237172487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215063947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1383123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Выдвижение идей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Оценка и отбор идей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Доработка идеи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9244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Погружение в проблему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Рассмотрение с разных точек зрения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Различные интерпретации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Комбинирование различных идей форм, аналогов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Ориентация на</a:t>
                      </a:r>
                      <a:r>
                        <a:rPr lang="ru-RU" baseline="0" dirty="0"/>
                        <a:t> разную аудиторию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aseline="0" dirty="0"/>
                        <a:t>Разные методы, способы, инструменты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aseline="0" dirty="0"/>
                        <a:t>Разные модели, гипотезы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Оценка по критериям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Ранжирование идей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Сильные и слабые стороны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Аргументы «ЗА» и «ПРОТИВ»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Отбор креативной идеи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Модификация</a:t>
                      </a:r>
                      <a:r>
                        <a:rPr lang="ru-RU" baseline="0" dirty="0"/>
                        <a:t> в связи с дополнительной информацией и соответствии с новыми критериями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baseline="0" dirty="0"/>
                        <a:t>Адаптация с учетом интересов аудитории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baseline="0" dirty="0"/>
                        <a:t>Улучшение с устранением замеченных недостатков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baseline="0" dirty="0"/>
                        <a:t>Усиление сильных сторон и устранение или смягчение слабых сторон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26721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311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Курс ПК в рамках Марафона по функциональной грамотности-Яндекс учебник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2849880"/>
            <a:ext cx="10058400" cy="332232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B0F0"/>
                </a:solidFill>
                <a:hlinkClick r:id="rId2"/>
              </a:rPr>
              <a:t>https://yandex.ru/promo/education/course/razvitie-kreativnogo-myshleniya-v-shkole</a:t>
            </a:r>
            <a:r>
              <a:rPr lang="ru-RU" sz="3200" dirty="0">
                <a:solidFill>
                  <a:srgbClr val="00B0F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99291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s://image1.thematicnews.com/uploads/images/00/00/39/2015/06/22/67331b50b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233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C4BFA7-BFBB-3931-AAC4-430115E71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609344"/>
          </a:xfrm>
        </p:spPr>
        <p:txBody>
          <a:bodyPr>
            <a:noAutofit/>
          </a:bodyPr>
          <a:lstStyle/>
          <a:p>
            <a:r>
              <a:rPr lang="ru-RU" sz="4000" cap="none" dirty="0"/>
              <a:t>Творческое мышление - развитое ассоциативное мышление и воображение.</a:t>
            </a:r>
          </a:p>
        </p:txBody>
      </p:sp>
      <p:graphicFrame>
        <p:nvGraphicFramePr>
          <p:cNvPr id="4" name="Объект 8">
            <a:extLst>
              <a:ext uri="{FF2B5EF4-FFF2-40B4-BE49-F238E27FC236}">
                <a16:creationId xmlns:a16="http://schemas.microsoft.com/office/drawing/2014/main" id="{93A7D612-996B-E4CE-6D27-576A676034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572522"/>
              </p:ext>
            </p:extLst>
          </p:nvPr>
        </p:nvGraphicFramePr>
        <p:xfrm>
          <a:off x="-357809" y="1370010"/>
          <a:ext cx="10664687" cy="5507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1185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" y="484632"/>
            <a:ext cx="12024360" cy="1609344"/>
          </a:xfrm>
        </p:spPr>
        <p:txBody>
          <a:bodyPr/>
          <a:lstStyle/>
          <a:p>
            <a:pPr algn="ctr"/>
            <a:r>
              <a:rPr lang="ru-RU"/>
              <a:t>Зачем развивать </a:t>
            </a:r>
            <a:br>
              <a:rPr lang="ru-RU"/>
            </a:br>
            <a:r>
              <a:rPr lang="ru-RU"/>
              <a:t>Креативное Мышление?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1844040"/>
            <a:ext cx="10058400" cy="4328160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sz="3600"/>
              <a:t>В современном мире те навыки, которым легко обучить и которые легко проверить, так же легко поддаются оцифровке и автоматизации.</a:t>
            </a:r>
          </a:p>
          <a:p>
            <a:pPr marL="0" indent="0" algn="r">
              <a:buNone/>
            </a:pPr>
            <a:endParaRPr lang="ru-RU"/>
          </a:p>
          <a:p>
            <a:pPr marL="0" indent="0" algn="r">
              <a:buNone/>
            </a:pPr>
            <a:r>
              <a:rPr lang="ru-RU"/>
              <a:t>Андреас Шляйхтер, </a:t>
            </a:r>
          </a:p>
          <a:p>
            <a:pPr marL="0" indent="0" algn="r">
              <a:buNone/>
            </a:pPr>
            <a:r>
              <a:rPr lang="ru-RU"/>
              <a:t>руководитель департамента </a:t>
            </a:r>
          </a:p>
          <a:p>
            <a:pPr marL="0" indent="0" algn="r">
              <a:buNone/>
            </a:pPr>
            <a:r>
              <a:rPr lang="ru-RU"/>
              <a:t>по вопросам образования ОЭСР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3942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CD95B412-2B28-F1CE-A19D-B5568D1B2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915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6119" y="0"/>
            <a:ext cx="10058400" cy="1105017"/>
          </a:xfrm>
        </p:spPr>
        <p:txBody>
          <a:bodyPr/>
          <a:lstStyle/>
          <a:p>
            <a:pPr algn="ctr"/>
            <a:r>
              <a:rPr lang="ru-RU" dirty="0"/>
              <a:t>Критерии </a:t>
            </a:r>
            <a:r>
              <a:rPr lang="ru-RU" dirty="0" err="1"/>
              <a:t>креативности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92259" y="886517"/>
          <a:ext cx="11802794" cy="5665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025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002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45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 err="1">
                          <a:latin typeface="Times New Roman"/>
                          <a:ea typeface="Times New Roman"/>
                          <a:cs typeface="Times New Roman"/>
                        </a:rPr>
                        <a:t>Торренс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 err="1">
                          <a:latin typeface="Times New Roman"/>
                          <a:ea typeface="Times New Roman"/>
                          <a:cs typeface="Times New Roman"/>
                        </a:rPr>
                        <a:t>Ранко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08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i="1" dirty="0">
                          <a:latin typeface="Times New Roman"/>
                          <a:ea typeface="Times New Roman"/>
                          <a:cs typeface="Times New Roman"/>
                        </a:rPr>
                        <a:t>Беглость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(способность продуцировать большое количество идей).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i="1">
                          <a:latin typeface="Times New Roman"/>
                          <a:ea typeface="Times New Roman"/>
                          <a:cs typeface="Times New Roman"/>
                        </a:rPr>
                        <a:t>Беглость</a:t>
                      </a: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 (количество идей, возникающих в единицу времени).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308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i="1" dirty="0">
                          <a:latin typeface="Times New Roman"/>
                          <a:ea typeface="Times New Roman"/>
                          <a:cs typeface="Times New Roman"/>
                        </a:rPr>
                        <a:t>Гибкость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(способность применять разнообразные стратегии при решении проблем).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i="1" dirty="0">
                          <a:latin typeface="Times New Roman"/>
                          <a:ea typeface="Times New Roman"/>
                          <a:cs typeface="Times New Roman"/>
                        </a:rPr>
                        <a:t>Гибкость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(индивиды, которые проявляют гибкость и оригинальность в процессе решения проблемы).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308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i="1" dirty="0">
                          <a:latin typeface="Times New Roman"/>
                          <a:ea typeface="Times New Roman"/>
                          <a:cs typeface="Times New Roman"/>
                        </a:rPr>
                        <a:t>Оригинальность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(способность продуцировать необычные, нестандартные идеи).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i="1" dirty="0">
                          <a:latin typeface="Times New Roman"/>
                          <a:ea typeface="Times New Roman"/>
                          <a:cs typeface="Times New Roman"/>
                        </a:rPr>
                        <a:t>Оригинальность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(способность производить необычные идеи, отличающиеся от общепринятых).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469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i="1" dirty="0">
                          <a:latin typeface="Times New Roman"/>
                          <a:ea typeface="Times New Roman"/>
                          <a:cs typeface="Times New Roman"/>
                        </a:rPr>
                        <a:t>Разработанность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(способность детально разрабатывать возникшие идеи).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i="1" dirty="0">
                          <a:latin typeface="Times New Roman"/>
                          <a:ea typeface="Times New Roman"/>
                          <a:cs typeface="Times New Roman"/>
                        </a:rPr>
                        <a:t>Восприимчивость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(чувствительность к необычным деталям, противоречиям и неопределенности, готовность быстро 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переключаться с  одной идеи на другую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).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0989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i="1" dirty="0">
                          <a:latin typeface="Times New Roman"/>
                          <a:ea typeface="Times New Roman"/>
                          <a:cs typeface="Times New Roman"/>
                        </a:rPr>
                        <a:t>Сопротивление замыканию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(способность не следовать стереотипам и длительное время «оставаться открытым» для разнообразной поступающей информации при решении проблем).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i="1" dirty="0">
                          <a:latin typeface="Times New Roman"/>
                          <a:ea typeface="Times New Roman"/>
                          <a:cs typeface="Times New Roman"/>
                        </a:rPr>
                        <a:t>Метафоричность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(готовность работать в совершенно необычном контексте, склонность к символическому, ассоциативному мышлению, умение увидеть в простом сложное, а в сложном – простое).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0989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i="1" dirty="0">
                          <a:latin typeface="Times New Roman"/>
                          <a:ea typeface="Times New Roman"/>
                          <a:cs typeface="Times New Roman"/>
                        </a:rPr>
                        <a:t>Абстрактность названия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(понимание сути проблемы того, что действительно существенно; процесс называния отражает способность к трансформации образной информации в словесную форму)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i="1" dirty="0">
                          <a:latin typeface="Times New Roman"/>
                          <a:ea typeface="Times New Roman"/>
                          <a:cs typeface="Times New Roman"/>
                        </a:rPr>
                        <a:t>Удовлетворенность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(итог проявления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креативности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; при негативном результате теряется смысл и дальнейшее развитие чувства).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1637804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118BA95-03E7-41B7-B442-0AF8C0A7F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59D8741-EAD6-41B1-A882-70D70FC35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1035" y="1679569"/>
            <a:ext cx="3498864" cy="3498858"/>
          </a:xfrm>
          <a:prstGeom prst="ellipse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5444F36-3103-4D11-A25F-C054D4606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6134" y="1864667"/>
            <a:ext cx="3128666" cy="3128662"/>
          </a:xfrm>
          <a:prstGeom prst="ellipse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0145" y="2376862"/>
            <a:ext cx="2640646" cy="2104273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3000">
                <a:solidFill>
                  <a:srgbClr val="FFFFFF"/>
                </a:solidFill>
              </a:rPr>
              <a:t>Креативное мышление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9B3EAD-A2B3-42C4-927C-3455E3E69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02277" y="3388659"/>
            <a:ext cx="3657600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38FF2E77-28CE-F94C-4CC0-1EA1D8A713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6850883"/>
              </p:ext>
            </p:extLst>
          </p:nvPr>
        </p:nvGraphicFramePr>
        <p:xfrm>
          <a:off x="6081713" y="725488"/>
          <a:ext cx="5141912" cy="5407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238950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Концептуальные рамки  </a:t>
            </a:r>
            <a:r>
              <a:rPr lang="en-US" dirty="0"/>
              <a:t>PISA- 2021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800" dirty="0"/>
              <a:t>Креативное мышление - способность продуктивно участвовать в процессе </a:t>
            </a:r>
            <a:r>
              <a:rPr lang="ru-RU" sz="2800" dirty="0">
                <a:solidFill>
                  <a:srgbClr val="0070C0"/>
                </a:solidFill>
              </a:rPr>
              <a:t>выработки, оценки и совершенствования идей</a:t>
            </a:r>
            <a:r>
              <a:rPr lang="ru-RU" sz="2800" dirty="0"/>
              <a:t>, направленных на получение </a:t>
            </a:r>
            <a:r>
              <a:rPr lang="ru-RU" sz="2800" b="1" dirty="0"/>
              <a:t>инновационных </a:t>
            </a:r>
            <a:r>
              <a:rPr lang="ru-RU" sz="2800" dirty="0"/>
              <a:t>и эффективных решений или нового знания или эффектного выражения воображения.</a:t>
            </a:r>
          </a:p>
          <a:p>
            <a:endParaRPr lang="ru-RU" sz="2800" dirty="0"/>
          </a:p>
          <a:p>
            <a:r>
              <a:rPr lang="ru-RU" sz="2800" dirty="0"/>
              <a:t>Инновационные решения </a:t>
            </a:r>
          </a:p>
          <a:p>
            <a:r>
              <a:rPr lang="ru-RU" sz="2800" dirty="0"/>
              <a:t>Эффективные решения</a:t>
            </a:r>
          </a:p>
          <a:p>
            <a:r>
              <a:rPr lang="ru-RU" sz="2800" dirty="0"/>
              <a:t>Эффектное выражение</a:t>
            </a:r>
          </a:p>
        </p:txBody>
      </p:sp>
      <p:pic>
        <p:nvPicPr>
          <p:cNvPr id="1026" name="Picture 2" descr="https://aptxt.com/wp-content/uploads/2016/09/idea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073" y="3749040"/>
            <a:ext cx="6217919" cy="310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9866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8960</TotalTime>
  <Words>1090</Words>
  <Application>Microsoft Office PowerPoint</Application>
  <PresentationFormat>Широкоэкранный</PresentationFormat>
  <Paragraphs>197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41" baseType="lpstr">
      <vt:lpstr>Arial</vt:lpstr>
      <vt:lpstr>Calibri</vt:lpstr>
      <vt:lpstr>Cambria</vt:lpstr>
      <vt:lpstr>Constantia</vt:lpstr>
      <vt:lpstr>PTSerif</vt:lpstr>
      <vt:lpstr>Rockwell</vt:lpstr>
      <vt:lpstr>Rockwell Condensed</vt:lpstr>
      <vt:lpstr>Rockwell Extra Bold</vt:lpstr>
      <vt:lpstr>stk</vt:lpstr>
      <vt:lpstr>Symbol</vt:lpstr>
      <vt:lpstr>Times New Roman</vt:lpstr>
      <vt:lpstr>Wingdings</vt:lpstr>
      <vt:lpstr>Дерево</vt:lpstr>
      <vt:lpstr>Креативное мышление</vt:lpstr>
      <vt:lpstr>Презентация PowerPoint</vt:lpstr>
      <vt:lpstr>Творческое мышление - развитое ассоциативное мышление и воображение.</vt:lpstr>
      <vt:lpstr>Зачем развивать  Креативное Мышление?</vt:lpstr>
      <vt:lpstr>Презентация PowerPoint</vt:lpstr>
      <vt:lpstr>Критерии креативности</vt:lpstr>
      <vt:lpstr>Презентация PowerPoint</vt:lpstr>
      <vt:lpstr>Креативное мышление</vt:lpstr>
      <vt:lpstr>Концептуальные рамки  PISA- 2021</vt:lpstr>
      <vt:lpstr>Модель оценки КМ: содержательная</vt:lpstr>
      <vt:lpstr>Модель оценки КМ:  компетентностная</vt:lpstr>
      <vt:lpstr>4 вида креативности:</vt:lpstr>
      <vt:lpstr>Креативность: Мифы</vt:lpstr>
      <vt:lpstr>Креативность: реальность</vt:lpstr>
      <vt:lpstr>Креативное мышление</vt:lpstr>
      <vt:lpstr>ТРКМ, 4К...</vt:lpstr>
      <vt:lpstr>Модель оценки КМ:  компетентностная</vt:lpstr>
      <vt:lpstr>Упражнения на развитие КМ</vt:lpstr>
      <vt:lpstr>С какой скоростью должна бежать собака, чтобы не слышать звона сковородки, привязанной к ее хвосту?</vt:lpstr>
      <vt:lpstr>На столе лежат линейка, карандаш, циркуль и резинка. На листе бумаги нужно начертить окружность. С чего начать?</vt:lpstr>
      <vt:lpstr>Учебник «геометрия», 9 класс</vt:lpstr>
      <vt:lpstr>Презентация PowerPoint</vt:lpstr>
      <vt:lpstr>Презентация PowerPoint</vt:lpstr>
      <vt:lpstr>Как использовать друдлы в обучении?</vt:lpstr>
      <vt:lpstr>Презентация PowerPoint</vt:lpstr>
      <vt:lpstr>Модель оценки КМ:  компетентностная</vt:lpstr>
      <vt:lpstr>Курс ПК в рамках Марафона по функциональной грамотности-Яндекс учебник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креативного мышления</dc:title>
  <dc:creator>Админ</dc:creator>
  <cp:lastModifiedBy>Ольга Яковченко</cp:lastModifiedBy>
  <cp:revision>88</cp:revision>
  <dcterms:created xsi:type="dcterms:W3CDTF">2020-11-06T10:35:21Z</dcterms:created>
  <dcterms:modified xsi:type="dcterms:W3CDTF">2022-10-22T02:49:09Z</dcterms:modified>
</cp:coreProperties>
</file>