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33" r:id="rId2"/>
    <p:sldId id="257" r:id="rId3"/>
    <p:sldId id="321" r:id="rId4"/>
    <p:sldId id="259" r:id="rId5"/>
    <p:sldId id="334" r:id="rId6"/>
    <p:sldId id="335" r:id="rId7"/>
    <p:sldId id="258" r:id="rId8"/>
    <p:sldId id="322" r:id="rId9"/>
    <p:sldId id="324" r:id="rId10"/>
    <p:sldId id="323" r:id="rId11"/>
    <p:sldId id="325" r:id="rId12"/>
    <p:sldId id="326" r:id="rId13"/>
    <p:sldId id="327" r:id="rId14"/>
    <p:sldId id="328" r:id="rId15"/>
    <p:sldId id="329" r:id="rId16"/>
    <p:sldId id="331" r:id="rId17"/>
    <p:sldId id="33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2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012A0-B4E3-4459-9CBE-EF09F4D0A1AC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8C78A-6B31-4231-AC46-A3DD53AF7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500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dirty="0">
                <a:solidFill>
                  <a:prstClr val="black"/>
                </a:solidFill>
              </a:rPr>
              <a:t>«А завершить я хочу словами писателя Чарльза </a:t>
            </a:r>
            <a:r>
              <a:rPr lang="ru-RU" sz="1200" dirty="0" err="1">
                <a:solidFill>
                  <a:prstClr val="black"/>
                </a:solidFill>
              </a:rPr>
              <a:t>Свиндолла</a:t>
            </a:r>
            <a:r>
              <a:rPr lang="ru-RU" sz="1200" dirty="0">
                <a:solidFill>
                  <a:prstClr val="black"/>
                </a:solidFill>
              </a:rPr>
              <a:t>: «Жизнь на 10% состоит из того, что происходит со мной, и на 90% из того, как я на это реагирую». Возможно, вам знакома эта цитата, но в начале продолжительного и важнейшего этапа в жизни ребенка и всей семьи – школы, мне показалось важным еще раз напомнить вам об этом. Так что все в наших руках. В том числе и социально-эмоциональное развитие наших детей».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C4CCE-5367-4D7A-9242-49C87954251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491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429094-C434-4247-A900-9F7F090021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7F050D-B746-40A9-9440-D274EFBF9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0CCD98-37F3-4D64-9C9A-F8EC72DC6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91B1-B694-4551-BD19-2A50C9FE43B5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ED8F45-42DC-4983-BB40-C85619EF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2B198F-00C0-4C75-AB09-A36A5BD27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FBC2-AD99-411E-88FF-75EDE4B8B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721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29C1D0-0F1A-415E-B487-65184BF28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B13475-37F4-4048-B2BE-BECF1936C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2A2896-40B4-4B8A-A180-3710691EC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91B1-B694-4551-BD19-2A50C9FE43B5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310329-EB65-4C8A-8BB6-BF4F5CAFD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7312F5-2CA7-4139-B305-5CFD22C7D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FBC2-AD99-411E-88FF-75EDE4B8B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46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A8A6C9-DEEA-43D0-B91E-83E35CC7E0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AEA2F0-31B7-4113-9BD9-A313DB952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204C69-2634-4129-AE53-432E1CC5A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91B1-B694-4551-BD19-2A50C9FE43B5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47574C-8A8B-4DDA-9EB5-220F1E61E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C29411-787C-4D3D-B385-8BAE3C232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FBC2-AD99-411E-88FF-75EDE4B8B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254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657031-4784-4CE5-949F-4F40D8875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1D8519-58ED-46AB-A628-6A0362B4E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BBCAE0-CC62-4FE4-92C3-B780E8FF7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91B1-B694-4551-BD19-2A50C9FE43B5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12179D-C201-4B5C-8EDB-5013C3C0B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6DF93C-0B9F-4E18-9CDF-6191D62D6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FBC2-AD99-411E-88FF-75EDE4B8B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5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4DB180-8F55-45D7-9B96-BC9DBF8CB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44DBA6-DA76-4F22-89D3-759E7EE56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225DA-DD76-4900-A03A-97E18F2E4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91B1-B694-4551-BD19-2A50C9FE43B5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B6A06D-8144-43DF-A059-5BBACAF46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090D06-4FE6-429B-91C5-753BF0C8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FBC2-AD99-411E-88FF-75EDE4B8B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714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A7411F-B9E9-4EB1-920E-17EE7C3C4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677169-8AC0-45A8-BB5E-23AD12B68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A3C764-BC25-47DE-BC3A-B133BCE7C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C3B682-97A7-4FCF-9A0E-E7B252E3D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91B1-B694-4551-BD19-2A50C9FE43B5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23D316-D8B0-49DE-AE15-6EE9A7326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9DBC9D-A1CF-499B-83AA-519B2271A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FBC2-AD99-411E-88FF-75EDE4B8B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548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496AD-2BD9-4D84-A9CE-AED67A05C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AECB69-F311-4726-A5BA-838FDC3D8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37CC65-1E83-4363-A61D-7C785CBF0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280A02B-8476-47B3-97F4-85C8D80725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49C944-8441-48E7-91E9-11BEDEABE7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1CA2092-D21E-48CE-A806-65E8D91D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91B1-B694-4551-BD19-2A50C9FE43B5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35D628-5072-4D55-B014-DB97F2F51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29DE931-422B-4236-BC8B-D9819DF02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FBC2-AD99-411E-88FF-75EDE4B8B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2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A3F979-99AE-41CA-80CF-496441FC9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326DBD-6D31-4C09-8BA5-C8A11EDEE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91B1-B694-4551-BD19-2A50C9FE43B5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BB6BC44-A261-4EE5-AE90-FB5DFB72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60B2AF2-4B37-48AE-B367-6A0929883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FBC2-AD99-411E-88FF-75EDE4B8B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37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7BE3A7A-157C-4C0D-80F3-7ADC71DD8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91B1-B694-4551-BD19-2A50C9FE43B5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797AA50-EEF6-4ADE-843C-6337D308E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3E89110-CED2-496F-A179-BD459CB9F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FBC2-AD99-411E-88FF-75EDE4B8B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00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568B0F-54A9-4029-B156-F41690E0D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AF9506-E5B1-4C31-A101-929A822B8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C46165-09A6-452B-B112-F14AA3C9D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3BC1A4-37D6-4158-9AD7-ED3864543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91B1-B694-4551-BD19-2A50C9FE43B5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007800-DF7B-45AA-B670-676DDFB38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E60C45-B3E6-47A0-ABD7-56FC7741D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FBC2-AD99-411E-88FF-75EDE4B8B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615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15DEF-E229-4260-84FD-F5FFB1097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44B8A41-0C0C-41FA-9EDB-4D5AD97419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7E3D3A-91CF-4CAB-B647-A781A7925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9E6A10-3B94-43C2-AA26-5637B9937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91B1-B694-4551-BD19-2A50C9FE43B5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66259E-DCAC-495E-A8B9-4B502EE8C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D4272C-DE4A-4813-86AA-37EE257AB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FBC2-AD99-411E-88FF-75EDE4B8B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507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ECD936-78C2-4E3B-BCF6-57FF180B6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E038A8-758A-477F-8453-96C2E4638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A1037C-C046-4C53-941B-1012FAFB3C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791B1-B694-4551-BD19-2A50C9FE43B5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3339BF-88F0-4F98-A35C-F3D8C66AF1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2E6182-FD39-4C89-AAE8-DF1A2980C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3FBC2-AD99-411E-88FF-75EDE4B8B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93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81C5C9-A89D-40B2-99E2-A255A35ABE22}"/>
              </a:ext>
            </a:extLst>
          </p:cNvPr>
          <p:cNvSpPr txBox="1"/>
          <p:nvPr/>
        </p:nvSpPr>
        <p:spPr>
          <a:xfrm>
            <a:off x="1948069" y="947834"/>
            <a:ext cx="7248940" cy="2694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социального взаимодействия как средство социально – эмоционального развития учащихся на уроках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B673F8-2E7A-4FAA-ACF0-C5A0D143E32F}"/>
              </a:ext>
            </a:extLst>
          </p:cNvPr>
          <p:cNvSpPr txBox="1"/>
          <p:nvPr/>
        </p:nvSpPr>
        <p:spPr>
          <a:xfrm>
            <a:off x="6096000" y="5250583"/>
            <a:ext cx="5943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Верещагина С.В.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МБОУ Озерновская СОШ № 47</a:t>
            </a:r>
          </a:p>
        </p:txBody>
      </p:sp>
    </p:spTree>
    <p:extLst>
      <p:ext uri="{BB962C8B-B14F-4D97-AF65-F5344CB8AC3E}">
        <p14:creationId xmlns:p14="http://schemas.microsoft.com/office/powerpoint/2010/main" val="3519542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D8E931C-5398-449F-9FEF-CCDB009F6E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46"/>
          <a:stretch/>
        </p:blipFill>
        <p:spPr>
          <a:xfrm>
            <a:off x="1961943" y="371475"/>
            <a:ext cx="8293152" cy="545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5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DA853EE-536E-4908-AF4D-91771CE9A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898" y="359569"/>
            <a:ext cx="4008172" cy="26074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65E85B-9AF8-40F2-903F-E37FE6EF7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962" y="359569"/>
            <a:ext cx="4014787" cy="260746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D5D26D-4075-4485-9308-38DFA50ED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63" y="3429000"/>
            <a:ext cx="4152900" cy="27309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BBA990-5686-4434-BDBC-519B2FA59F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1611" y="3429000"/>
            <a:ext cx="4465971" cy="288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6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EB550C2-ABB4-4AC9-B838-155A6D686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737" y="266700"/>
            <a:ext cx="7715250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28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C1B1366-4A93-4C28-97F6-DD96123B9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560" y="381000"/>
            <a:ext cx="9922879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987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6095DF1-CE2E-4686-8BAC-00E5BF96D40F}"/>
              </a:ext>
            </a:extLst>
          </p:cNvPr>
          <p:cNvSpPr/>
          <p:nvPr/>
        </p:nvSpPr>
        <p:spPr>
          <a:xfrm>
            <a:off x="524029" y="1123947"/>
            <a:ext cx="3028950" cy="1628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6D1E738-1295-4005-BF78-79665D638C34}"/>
              </a:ext>
            </a:extLst>
          </p:cNvPr>
          <p:cNvSpPr/>
          <p:nvPr/>
        </p:nvSpPr>
        <p:spPr>
          <a:xfrm>
            <a:off x="671513" y="4257676"/>
            <a:ext cx="3028950" cy="1628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3B283FA-B859-43E8-B072-0EA9DF15E250}"/>
              </a:ext>
            </a:extLst>
          </p:cNvPr>
          <p:cNvSpPr/>
          <p:nvPr/>
        </p:nvSpPr>
        <p:spPr>
          <a:xfrm>
            <a:off x="7569270" y="4257676"/>
            <a:ext cx="3028950" cy="1628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EEA29A2-4DB6-499C-A03B-2A95167A335B}"/>
              </a:ext>
            </a:extLst>
          </p:cNvPr>
          <p:cNvSpPr/>
          <p:nvPr/>
        </p:nvSpPr>
        <p:spPr>
          <a:xfrm>
            <a:off x="7569270" y="971549"/>
            <a:ext cx="3028950" cy="1628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4427A7E7-94A8-490C-B32E-799741B5E847}"/>
              </a:ext>
            </a:extLst>
          </p:cNvPr>
          <p:cNvCxnSpPr>
            <a:stCxn id="2" idx="0"/>
            <a:endCxn id="2" idx="2"/>
          </p:cNvCxnSpPr>
          <p:nvPr/>
        </p:nvCxnSpPr>
        <p:spPr>
          <a:xfrm>
            <a:off x="2038504" y="1123947"/>
            <a:ext cx="0" cy="162877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8129A4D4-0FB3-4D1A-A7AE-FFBB5EDDA746}"/>
              </a:ext>
            </a:extLst>
          </p:cNvPr>
          <p:cNvCxnSpPr/>
          <p:nvPr/>
        </p:nvCxnSpPr>
        <p:spPr>
          <a:xfrm>
            <a:off x="2185988" y="4254142"/>
            <a:ext cx="0" cy="162877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955A601-E93E-48F2-9626-E744540D8E28}"/>
              </a:ext>
            </a:extLst>
          </p:cNvPr>
          <p:cNvCxnSpPr/>
          <p:nvPr/>
        </p:nvCxnSpPr>
        <p:spPr>
          <a:xfrm>
            <a:off x="9083745" y="4254142"/>
            <a:ext cx="0" cy="162877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61FCCCB-ACED-472E-BA07-2BDFB8EC826F}"/>
              </a:ext>
            </a:extLst>
          </p:cNvPr>
          <p:cNvCxnSpPr/>
          <p:nvPr/>
        </p:nvCxnSpPr>
        <p:spPr>
          <a:xfrm>
            <a:off x="9116468" y="971548"/>
            <a:ext cx="0" cy="162877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CCE7E7D-2042-4FE1-9C90-95F8D85227BD}"/>
              </a:ext>
            </a:extLst>
          </p:cNvPr>
          <p:cNvSpPr txBox="1"/>
          <p:nvPr/>
        </p:nvSpPr>
        <p:spPr>
          <a:xfrm>
            <a:off x="1135634" y="1231937"/>
            <a:ext cx="4581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/>
              <a:t>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8DD002-554A-46BD-908F-20637E655BB9}"/>
              </a:ext>
            </a:extLst>
          </p:cNvPr>
          <p:cNvSpPr txBox="1"/>
          <p:nvPr/>
        </p:nvSpPr>
        <p:spPr>
          <a:xfrm>
            <a:off x="1135634" y="4478796"/>
            <a:ext cx="4581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/>
              <a:t>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2B12B2-C6C2-42DF-9C87-B9BEA0B3ECC5}"/>
              </a:ext>
            </a:extLst>
          </p:cNvPr>
          <p:cNvSpPr txBox="1"/>
          <p:nvPr/>
        </p:nvSpPr>
        <p:spPr>
          <a:xfrm>
            <a:off x="8009028" y="4514531"/>
            <a:ext cx="4581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/>
              <a:t>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F6FFA9-FE9A-4515-A8C8-009D95C4ADE1}"/>
              </a:ext>
            </a:extLst>
          </p:cNvPr>
          <p:cNvSpPr txBox="1"/>
          <p:nvPr/>
        </p:nvSpPr>
        <p:spPr>
          <a:xfrm>
            <a:off x="8032654" y="1231937"/>
            <a:ext cx="4581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/>
              <a:t>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1CA93D-9C3A-4F65-AB2B-E6D6EA7807A6}"/>
              </a:ext>
            </a:extLst>
          </p:cNvPr>
          <p:cNvSpPr txBox="1"/>
          <p:nvPr/>
        </p:nvSpPr>
        <p:spPr>
          <a:xfrm>
            <a:off x="2549124" y="1231937"/>
            <a:ext cx="4581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/>
              <a:t>Б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EE98FB-03AB-421F-B45C-F9632C817CC7}"/>
              </a:ext>
            </a:extLst>
          </p:cNvPr>
          <p:cNvSpPr txBox="1"/>
          <p:nvPr/>
        </p:nvSpPr>
        <p:spPr>
          <a:xfrm>
            <a:off x="2625747" y="4478796"/>
            <a:ext cx="4581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/>
              <a:t>Б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74EFA6-ED34-4A97-BFE5-54224369D6D4}"/>
              </a:ext>
            </a:extLst>
          </p:cNvPr>
          <p:cNvSpPr txBox="1"/>
          <p:nvPr/>
        </p:nvSpPr>
        <p:spPr>
          <a:xfrm>
            <a:off x="9611910" y="4514531"/>
            <a:ext cx="4581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/>
              <a:t>Б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AFC8E7-71B1-4311-AB78-61C8113BE682}"/>
              </a:ext>
            </a:extLst>
          </p:cNvPr>
          <p:cNvSpPr txBox="1"/>
          <p:nvPr/>
        </p:nvSpPr>
        <p:spPr>
          <a:xfrm>
            <a:off x="9477542" y="1231937"/>
            <a:ext cx="4581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/>
              <a:t>Б</a:t>
            </a:r>
          </a:p>
        </p:txBody>
      </p:sp>
    </p:spTree>
    <p:extLst>
      <p:ext uri="{BB962C8B-B14F-4D97-AF65-F5344CB8AC3E}">
        <p14:creationId xmlns:p14="http://schemas.microsoft.com/office/powerpoint/2010/main" val="234739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6095DF1-CE2E-4686-8BAC-00E5BF96D40F}"/>
              </a:ext>
            </a:extLst>
          </p:cNvPr>
          <p:cNvSpPr/>
          <p:nvPr/>
        </p:nvSpPr>
        <p:spPr>
          <a:xfrm>
            <a:off x="524029" y="1123947"/>
            <a:ext cx="3028950" cy="1628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6D1E738-1295-4005-BF78-79665D638C34}"/>
              </a:ext>
            </a:extLst>
          </p:cNvPr>
          <p:cNvSpPr/>
          <p:nvPr/>
        </p:nvSpPr>
        <p:spPr>
          <a:xfrm>
            <a:off x="671513" y="4257676"/>
            <a:ext cx="3028950" cy="1628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3B283FA-B859-43E8-B072-0EA9DF15E250}"/>
              </a:ext>
            </a:extLst>
          </p:cNvPr>
          <p:cNvSpPr/>
          <p:nvPr/>
        </p:nvSpPr>
        <p:spPr>
          <a:xfrm>
            <a:off x="7569270" y="4257676"/>
            <a:ext cx="3028950" cy="1628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EEA29A2-4DB6-499C-A03B-2A95167A335B}"/>
              </a:ext>
            </a:extLst>
          </p:cNvPr>
          <p:cNvSpPr/>
          <p:nvPr/>
        </p:nvSpPr>
        <p:spPr>
          <a:xfrm>
            <a:off x="7569270" y="971549"/>
            <a:ext cx="3028950" cy="1628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4427A7E7-94A8-490C-B32E-799741B5E847}"/>
              </a:ext>
            </a:extLst>
          </p:cNvPr>
          <p:cNvCxnSpPr>
            <a:stCxn id="2" idx="0"/>
            <a:endCxn id="2" idx="2"/>
          </p:cNvCxnSpPr>
          <p:nvPr/>
        </p:nvCxnSpPr>
        <p:spPr>
          <a:xfrm>
            <a:off x="2038504" y="1123947"/>
            <a:ext cx="0" cy="162877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8129A4D4-0FB3-4D1A-A7AE-FFBB5EDDA746}"/>
              </a:ext>
            </a:extLst>
          </p:cNvPr>
          <p:cNvCxnSpPr/>
          <p:nvPr/>
        </p:nvCxnSpPr>
        <p:spPr>
          <a:xfrm>
            <a:off x="2185988" y="4254142"/>
            <a:ext cx="0" cy="162877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955A601-E93E-48F2-9626-E744540D8E28}"/>
              </a:ext>
            </a:extLst>
          </p:cNvPr>
          <p:cNvCxnSpPr/>
          <p:nvPr/>
        </p:nvCxnSpPr>
        <p:spPr>
          <a:xfrm>
            <a:off x="9083745" y="4254142"/>
            <a:ext cx="0" cy="162877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61FCCCB-ACED-472E-BA07-2BDFB8EC826F}"/>
              </a:ext>
            </a:extLst>
          </p:cNvPr>
          <p:cNvCxnSpPr/>
          <p:nvPr/>
        </p:nvCxnSpPr>
        <p:spPr>
          <a:xfrm>
            <a:off x="9116468" y="971548"/>
            <a:ext cx="0" cy="162877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CCE7E7D-2042-4FE1-9C90-95F8D85227BD}"/>
              </a:ext>
            </a:extLst>
          </p:cNvPr>
          <p:cNvSpPr txBox="1"/>
          <p:nvPr/>
        </p:nvSpPr>
        <p:spPr>
          <a:xfrm>
            <a:off x="1135634" y="1231937"/>
            <a:ext cx="4581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/>
              <a:t>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8DD002-554A-46BD-908F-20637E655BB9}"/>
              </a:ext>
            </a:extLst>
          </p:cNvPr>
          <p:cNvSpPr txBox="1"/>
          <p:nvPr/>
        </p:nvSpPr>
        <p:spPr>
          <a:xfrm>
            <a:off x="1135634" y="4478796"/>
            <a:ext cx="4581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/>
              <a:t>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2B12B2-C6C2-42DF-9C87-B9BEA0B3ECC5}"/>
              </a:ext>
            </a:extLst>
          </p:cNvPr>
          <p:cNvSpPr txBox="1"/>
          <p:nvPr/>
        </p:nvSpPr>
        <p:spPr>
          <a:xfrm>
            <a:off x="8009028" y="4514531"/>
            <a:ext cx="4581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/>
              <a:t>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F6FFA9-FE9A-4515-A8C8-009D95C4ADE1}"/>
              </a:ext>
            </a:extLst>
          </p:cNvPr>
          <p:cNvSpPr txBox="1"/>
          <p:nvPr/>
        </p:nvSpPr>
        <p:spPr>
          <a:xfrm>
            <a:off x="8032654" y="1231937"/>
            <a:ext cx="4581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/>
              <a:t>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1CA93D-9C3A-4F65-AB2B-E6D6EA7807A6}"/>
              </a:ext>
            </a:extLst>
          </p:cNvPr>
          <p:cNvSpPr txBox="1"/>
          <p:nvPr/>
        </p:nvSpPr>
        <p:spPr>
          <a:xfrm>
            <a:off x="2549124" y="1231937"/>
            <a:ext cx="4581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/>
              <a:t>Б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EE98FB-03AB-421F-B45C-F9632C817CC7}"/>
              </a:ext>
            </a:extLst>
          </p:cNvPr>
          <p:cNvSpPr txBox="1"/>
          <p:nvPr/>
        </p:nvSpPr>
        <p:spPr>
          <a:xfrm>
            <a:off x="2625747" y="4478796"/>
            <a:ext cx="4581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/>
              <a:t>Б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74EFA6-ED34-4A97-BFE5-54224369D6D4}"/>
              </a:ext>
            </a:extLst>
          </p:cNvPr>
          <p:cNvSpPr txBox="1"/>
          <p:nvPr/>
        </p:nvSpPr>
        <p:spPr>
          <a:xfrm>
            <a:off x="9611910" y="4514531"/>
            <a:ext cx="4581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/>
              <a:t>Б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AFC8E7-71B1-4311-AB78-61C8113BE682}"/>
              </a:ext>
            </a:extLst>
          </p:cNvPr>
          <p:cNvSpPr txBox="1"/>
          <p:nvPr/>
        </p:nvSpPr>
        <p:spPr>
          <a:xfrm>
            <a:off x="9477542" y="1231937"/>
            <a:ext cx="4581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/>
              <a:t>Б</a:t>
            </a: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386D0D66-ED23-4E92-91F3-D6FE348B68A6}"/>
              </a:ext>
            </a:extLst>
          </p:cNvPr>
          <p:cNvCxnSpPr/>
          <p:nvPr/>
        </p:nvCxnSpPr>
        <p:spPr>
          <a:xfrm>
            <a:off x="2038504" y="2979174"/>
            <a:ext cx="0" cy="10766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C9BA17C6-1EB2-4F61-A388-EFE633BA52A8}"/>
              </a:ext>
            </a:extLst>
          </p:cNvPr>
          <p:cNvCxnSpPr/>
          <p:nvPr/>
        </p:nvCxnSpPr>
        <p:spPr>
          <a:xfrm>
            <a:off x="9062391" y="2890684"/>
            <a:ext cx="0" cy="10766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146683E8-598D-4762-873A-58CC71687745}"/>
              </a:ext>
            </a:extLst>
          </p:cNvPr>
          <p:cNvCxnSpPr>
            <a:cxnSpLocks/>
          </p:cNvCxnSpPr>
          <p:nvPr/>
        </p:nvCxnSpPr>
        <p:spPr>
          <a:xfrm>
            <a:off x="3834581" y="5256866"/>
            <a:ext cx="359860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00E44568-8738-4539-8446-6582CA9DE3DB}"/>
              </a:ext>
            </a:extLst>
          </p:cNvPr>
          <p:cNvCxnSpPr>
            <a:cxnSpLocks/>
          </p:cNvCxnSpPr>
          <p:nvPr/>
        </p:nvCxnSpPr>
        <p:spPr>
          <a:xfrm flipH="1">
            <a:off x="3700463" y="1843548"/>
            <a:ext cx="373272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70D37B19-FB6F-43D6-BBC0-D1D373197FBB}"/>
              </a:ext>
            </a:extLst>
          </p:cNvPr>
          <p:cNvCxnSpPr>
            <a:cxnSpLocks/>
          </p:cNvCxnSpPr>
          <p:nvPr/>
        </p:nvCxnSpPr>
        <p:spPr>
          <a:xfrm flipH="1">
            <a:off x="3834581" y="4945625"/>
            <a:ext cx="359860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5E5717E6-CB44-4E70-B0D8-6FD475485752}"/>
              </a:ext>
            </a:extLst>
          </p:cNvPr>
          <p:cNvCxnSpPr>
            <a:cxnSpLocks/>
          </p:cNvCxnSpPr>
          <p:nvPr/>
        </p:nvCxnSpPr>
        <p:spPr>
          <a:xfrm>
            <a:off x="3834581" y="2090879"/>
            <a:ext cx="359860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1DB9D166-426B-4ED5-AB26-84769E8818D8}"/>
              </a:ext>
            </a:extLst>
          </p:cNvPr>
          <p:cNvCxnSpPr>
            <a:cxnSpLocks/>
          </p:cNvCxnSpPr>
          <p:nvPr/>
        </p:nvCxnSpPr>
        <p:spPr>
          <a:xfrm flipV="1">
            <a:off x="2238376" y="2979174"/>
            <a:ext cx="0" cy="10766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41C377EA-E7BA-4EEE-A811-1DB77512C44B}"/>
              </a:ext>
            </a:extLst>
          </p:cNvPr>
          <p:cNvCxnSpPr>
            <a:cxnSpLocks/>
          </p:cNvCxnSpPr>
          <p:nvPr/>
        </p:nvCxnSpPr>
        <p:spPr>
          <a:xfrm flipV="1">
            <a:off x="9248776" y="2890684"/>
            <a:ext cx="0" cy="10766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E2B05608-0000-4AFA-A64F-FE3692E02BB2}"/>
              </a:ext>
            </a:extLst>
          </p:cNvPr>
          <p:cNvCxnSpPr>
            <a:cxnSpLocks/>
          </p:cNvCxnSpPr>
          <p:nvPr/>
        </p:nvCxnSpPr>
        <p:spPr>
          <a:xfrm>
            <a:off x="3700463" y="2752722"/>
            <a:ext cx="3732724" cy="15014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3F323335-FA6E-4A35-AFB1-773B0D288B1A}"/>
              </a:ext>
            </a:extLst>
          </p:cNvPr>
          <p:cNvCxnSpPr>
            <a:cxnSpLocks/>
          </p:cNvCxnSpPr>
          <p:nvPr/>
        </p:nvCxnSpPr>
        <p:spPr>
          <a:xfrm flipH="1" flipV="1">
            <a:off x="3552979" y="2890684"/>
            <a:ext cx="3747473" cy="147483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53644CC5-2703-4D99-B6C0-E131BAA46FDC}"/>
              </a:ext>
            </a:extLst>
          </p:cNvPr>
          <p:cNvCxnSpPr>
            <a:cxnSpLocks/>
          </p:cNvCxnSpPr>
          <p:nvPr/>
        </p:nvCxnSpPr>
        <p:spPr>
          <a:xfrm flipV="1">
            <a:off x="3834581" y="2600323"/>
            <a:ext cx="3598606" cy="165381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80C4EAD1-CAA5-4329-BC06-1802D9BB97B4}"/>
              </a:ext>
            </a:extLst>
          </p:cNvPr>
          <p:cNvCxnSpPr>
            <a:cxnSpLocks/>
          </p:cNvCxnSpPr>
          <p:nvPr/>
        </p:nvCxnSpPr>
        <p:spPr>
          <a:xfrm flipH="1">
            <a:off x="3952568" y="2752722"/>
            <a:ext cx="3480619" cy="16128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619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6095DF1-CE2E-4686-8BAC-00E5BF96D40F}"/>
              </a:ext>
            </a:extLst>
          </p:cNvPr>
          <p:cNvSpPr/>
          <p:nvPr/>
        </p:nvSpPr>
        <p:spPr>
          <a:xfrm>
            <a:off x="524029" y="1123947"/>
            <a:ext cx="3028950" cy="1628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6D1E738-1295-4005-BF78-79665D638C34}"/>
              </a:ext>
            </a:extLst>
          </p:cNvPr>
          <p:cNvSpPr/>
          <p:nvPr/>
        </p:nvSpPr>
        <p:spPr>
          <a:xfrm>
            <a:off x="671513" y="4257676"/>
            <a:ext cx="3028950" cy="1628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3B283FA-B859-43E8-B072-0EA9DF15E250}"/>
              </a:ext>
            </a:extLst>
          </p:cNvPr>
          <p:cNvSpPr/>
          <p:nvPr/>
        </p:nvSpPr>
        <p:spPr>
          <a:xfrm>
            <a:off x="7569270" y="4257676"/>
            <a:ext cx="3028950" cy="1628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EEA29A2-4DB6-499C-A03B-2A95167A335B}"/>
              </a:ext>
            </a:extLst>
          </p:cNvPr>
          <p:cNvSpPr/>
          <p:nvPr/>
        </p:nvSpPr>
        <p:spPr>
          <a:xfrm>
            <a:off x="7601993" y="1074641"/>
            <a:ext cx="3028950" cy="1628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4427A7E7-94A8-490C-B32E-799741B5E847}"/>
              </a:ext>
            </a:extLst>
          </p:cNvPr>
          <p:cNvCxnSpPr>
            <a:stCxn id="2" idx="0"/>
            <a:endCxn id="2" idx="2"/>
          </p:cNvCxnSpPr>
          <p:nvPr/>
        </p:nvCxnSpPr>
        <p:spPr>
          <a:xfrm>
            <a:off x="2038504" y="1123947"/>
            <a:ext cx="0" cy="162877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8129A4D4-0FB3-4D1A-A7AE-FFBB5EDDA746}"/>
              </a:ext>
            </a:extLst>
          </p:cNvPr>
          <p:cNvCxnSpPr/>
          <p:nvPr/>
        </p:nvCxnSpPr>
        <p:spPr>
          <a:xfrm>
            <a:off x="2185988" y="4254142"/>
            <a:ext cx="0" cy="162877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955A601-E93E-48F2-9626-E744540D8E28}"/>
              </a:ext>
            </a:extLst>
          </p:cNvPr>
          <p:cNvCxnSpPr/>
          <p:nvPr/>
        </p:nvCxnSpPr>
        <p:spPr>
          <a:xfrm>
            <a:off x="9083745" y="4254142"/>
            <a:ext cx="0" cy="162877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61FCCCB-ACED-472E-BA07-2BDFB8EC826F}"/>
              </a:ext>
            </a:extLst>
          </p:cNvPr>
          <p:cNvCxnSpPr/>
          <p:nvPr/>
        </p:nvCxnSpPr>
        <p:spPr>
          <a:xfrm>
            <a:off x="9116468" y="1066569"/>
            <a:ext cx="0" cy="162877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CCE7E7D-2042-4FE1-9C90-95F8D85227BD}"/>
              </a:ext>
            </a:extLst>
          </p:cNvPr>
          <p:cNvSpPr txBox="1"/>
          <p:nvPr/>
        </p:nvSpPr>
        <p:spPr>
          <a:xfrm>
            <a:off x="1135634" y="1231937"/>
            <a:ext cx="4581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/>
              <a:t>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8DD002-554A-46BD-908F-20637E655BB9}"/>
              </a:ext>
            </a:extLst>
          </p:cNvPr>
          <p:cNvSpPr txBox="1"/>
          <p:nvPr/>
        </p:nvSpPr>
        <p:spPr>
          <a:xfrm>
            <a:off x="1135634" y="4478796"/>
            <a:ext cx="4581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/>
              <a:t>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2B12B2-C6C2-42DF-9C87-B9BEA0B3ECC5}"/>
              </a:ext>
            </a:extLst>
          </p:cNvPr>
          <p:cNvSpPr txBox="1"/>
          <p:nvPr/>
        </p:nvSpPr>
        <p:spPr>
          <a:xfrm>
            <a:off x="8009028" y="4514531"/>
            <a:ext cx="4581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/>
              <a:t>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F6FFA9-FE9A-4515-A8C8-009D95C4ADE1}"/>
              </a:ext>
            </a:extLst>
          </p:cNvPr>
          <p:cNvSpPr txBox="1"/>
          <p:nvPr/>
        </p:nvSpPr>
        <p:spPr>
          <a:xfrm>
            <a:off x="8032654" y="1231937"/>
            <a:ext cx="4581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/>
              <a:t>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1CA93D-9C3A-4F65-AB2B-E6D6EA7807A6}"/>
              </a:ext>
            </a:extLst>
          </p:cNvPr>
          <p:cNvSpPr txBox="1"/>
          <p:nvPr/>
        </p:nvSpPr>
        <p:spPr>
          <a:xfrm>
            <a:off x="2549124" y="1231937"/>
            <a:ext cx="4581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/>
              <a:t>Б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EE98FB-03AB-421F-B45C-F9632C817CC7}"/>
              </a:ext>
            </a:extLst>
          </p:cNvPr>
          <p:cNvSpPr txBox="1"/>
          <p:nvPr/>
        </p:nvSpPr>
        <p:spPr>
          <a:xfrm>
            <a:off x="2625747" y="4478796"/>
            <a:ext cx="4581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/>
              <a:t>Б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74EFA6-ED34-4A97-BFE5-54224369D6D4}"/>
              </a:ext>
            </a:extLst>
          </p:cNvPr>
          <p:cNvSpPr txBox="1"/>
          <p:nvPr/>
        </p:nvSpPr>
        <p:spPr>
          <a:xfrm>
            <a:off x="9611910" y="4514531"/>
            <a:ext cx="4581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/>
              <a:t>Б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AFC8E7-71B1-4311-AB78-61C8113BE682}"/>
              </a:ext>
            </a:extLst>
          </p:cNvPr>
          <p:cNvSpPr txBox="1"/>
          <p:nvPr/>
        </p:nvSpPr>
        <p:spPr>
          <a:xfrm>
            <a:off x="9477542" y="1231937"/>
            <a:ext cx="4581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/>
              <a:t>Б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81EF6AB-3CEC-423B-84D5-FD9712CB8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38" y="146027"/>
            <a:ext cx="1109138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8E741C71-7C14-410F-8C28-91D689336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364" y="98403"/>
            <a:ext cx="1374337" cy="97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EBB6060D-54E8-42BC-A0D3-3632E6D63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293" y="142644"/>
            <a:ext cx="1109138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87DAAAAC-7808-4CB2-955A-2A36D5A0D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519" y="95020"/>
            <a:ext cx="1374337" cy="97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9610115B-7DD1-4385-A75C-55509D6B9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00" y="3304638"/>
            <a:ext cx="1109138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B7DC77BF-8E0C-49AB-9AD0-46377822A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126" y="3257014"/>
            <a:ext cx="1374337" cy="97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1A2D41CC-D714-40C2-B871-E54E4A51F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728" y="3322145"/>
            <a:ext cx="1109138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75B41720-B505-478E-BF2C-078E946F0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954" y="3274521"/>
            <a:ext cx="1374337" cy="97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870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0CBE895-E70D-47F9-8908-8A259A6694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2" b="1543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396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8AD5681-B94E-404C-91EA-E29F3AED2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7" y="0"/>
            <a:ext cx="8788400" cy="658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A320C00-6FD4-4FE0-9D4F-F55E201AF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14324"/>
            <a:ext cx="7581900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772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196753"/>
            <a:ext cx="91440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3593" y="6155582"/>
            <a:ext cx="74707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0"/>
          <p:cNvSpPr txBox="1">
            <a:spLocks/>
          </p:cNvSpPr>
          <p:nvPr/>
        </p:nvSpPr>
        <p:spPr>
          <a:xfrm>
            <a:off x="1681318" y="1340768"/>
            <a:ext cx="8999382" cy="208823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 на 10% состоит из того,  </a:t>
            </a:r>
          </a:p>
          <a:p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происходит со мной,</a:t>
            </a:r>
          </a:p>
          <a:p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90% из того, </a:t>
            </a:r>
          </a:p>
          <a:p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я на это  реагирую.</a:t>
            </a:r>
          </a:p>
          <a:p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Чарльз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Свиндолл</a:t>
            </a:r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-27384"/>
            <a:ext cx="9156700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3462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6D79F4E-B546-4465-B472-D952A377C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55" y="171450"/>
            <a:ext cx="762000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02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021B38-A2DE-4812-BEA3-2DC175DFE208}"/>
              </a:ext>
            </a:extLst>
          </p:cNvPr>
          <p:cNvSpPr txBox="1"/>
          <p:nvPr/>
        </p:nvSpPr>
        <p:spPr>
          <a:xfrm>
            <a:off x="320133" y="2610329"/>
            <a:ext cx="6063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</a:p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«Социальное  и эмоциональное </a:t>
            </a:r>
          </a:p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детей»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8DE8FA-C352-4003-8DD6-634CBD863DB3}"/>
              </a:ext>
            </a:extLst>
          </p:cNvPr>
          <p:cNvSpPr txBox="1"/>
          <p:nvPr/>
        </p:nvSpPr>
        <p:spPr>
          <a:xfrm>
            <a:off x="6730135" y="513081"/>
            <a:ext cx="5769461" cy="611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и как мы радуемся?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и как мы грустим?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и как мы злимся?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и как мы боимся?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Приятные и неприятные эмоции?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справиться со страхом?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работать вместе?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услышать и понять другого?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поддержать другого?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просить о помощи?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решать конфликты?</a:t>
            </a:r>
          </a:p>
        </p:txBody>
      </p:sp>
    </p:spTree>
    <p:extLst>
      <p:ext uri="{BB962C8B-B14F-4D97-AF65-F5344CB8AC3E}">
        <p14:creationId xmlns:p14="http://schemas.microsoft.com/office/powerpoint/2010/main" val="3940675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0BA16AD-E659-4808-B809-571DA53D054D}"/>
              </a:ext>
            </a:extLst>
          </p:cNvPr>
          <p:cNvSpPr/>
          <p:nvPr/>
        </p:nvSpPr>
        <p:spPr>
          <a:xfrm>
            <a:off x="4789079" y="2694619"/>
            <a:ext cx="177965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К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060752-9CDE-44EF-B71D-598FE8F9146D}"/>
              </a:ext>
            </a:extLst>
          </p:cNvPr>
          <p:cNvSpPr txBox="1"/>
          <p:nvPr/>
        </p:nvSpPr>
        <p:spPr>
          <a:xfrm>
            <a:off x="954505" y="4939663"/>
            <a:ext cx="3176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креативность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1BA4DE-6519-491C-B002-3F2559FF44F5}"/>
              </a:ext>
            </a:extLst>
          </p:cNvPr>
          <p:cNvSpPr txBox="1"/>
          <p:nvPr/>
        </p:nvSpPr>
        <p:spPr>
          <a:xfrm>
            <a:off x="954505" y="1210452"/>
            <a:ext cx="3176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кооперация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A71295-971C-4174-A1CA-A114D6ECA7CB}"/>
              </a:ext>
            </a:extLst>
          </p:cNvPr>
          <p:cNvSpPr txBox="1"/>
          <p:nvPr/>
        </p:nvSpPr>
        <p:spPr>
          <a:xfrm>
            <a:off x="7900741" y="4939663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коммуникация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D6B73C-A824-4E1B-A7F9-B18C1846B849}"/>
              </a:ext>
            </a:extLst>
          </p:cNvPr>
          <p:cNvSpPr txBox="1"/>
          <p:nvPr/>
        </p:nvSpPr>
        <p:spPr>
          <a:xfrm>
            <a:off x="7900741" y="1185660"/>
            <a:ext cx="396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критическое</a:t>
            </a:r>
          </a:p>
          <a:p>
            <a:r>
              <a:rPr lang="ru-RU" sz="4000" dirty="0"/>
              <a:t>мышление</a:t>
            </a:r>
          </a:p>
        </p:txBody>
      </p:sp>
    </p:spTree>
    <p:extLst>
      <p:ext uri="{BB962C8B-B14F-4D97-AF65-F5344CB8AC3E}">
        <p14:creationId xmlns:p14="http://schemas.microsoft.com/office/powerpoint/2010/main" val="505243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0470DD4-9E23-44D5-8AE5-3556D20E3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57200"/>
            <a:ext cx="5295900" cy="53149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99697B-AFDA-406C-A067-DD8D79CD6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675" y="209550"/>
            <a:ext cx="4267200" cy="637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05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375DF51-3A7B-42FB-A78A-618D75263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257173"/>
            <a:ext cx="8834438" cy="592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93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4D0B545-04E5-424B-9896-A52FAF335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055" y="802791"/>
            <a:ext cx="8331890" cy="558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693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235</Words>
  <Application>Microsoft Office PowerPoint</Application>
  <PresentationFormat>Широкоэкранный</PresentationFormat>
  <Paragraphs>55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kab46-1</dc:creator>
  <cp:lastModifiedBy>Светлана</cp:lastModifiedBy>
  <cp:revision>7</cp:revision>
  <dcterms:created xsi:type="dcterms:W3CDTF">2020-12-07T09:29:14Z</dcterms:created>
  <dcterms:modified xsi:type="dcterms:W3CDTF">2023-01-11T13:41:04Z</dcterms:modified>
</cp:coreProperties>
</file>