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65" r:id="rId3"/>
    <p:sldId id="279" r:id="rId4"/>
    <p:sldId id="270" r:id="rId5"/>
    <p:sldId id="294" r:id="rId6"/>
    <p:sldId id="266" r:id="rId7"/>
    <p:sldId id="272" r:id="rId8"/>
    <p:sldId id="259" r:id="rId9"/>
    <p:sldId id="263" r:id="rId10"/>
    <p:sldId id="277" r:id="rId11"/>
    <p:sldId id="273" r:id="rId12"/>
    <p:sldId id="276" r:id="rId13"/>
    <p:sldId id="275" r:id="rId14"/>
    <p:sldId id="281" r:id="rId15"/>
    <p:sldId id="293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CFF735-BD83-4F33-BCD6-2E223B04F7A3}">
          <p14:sldIdLst>
            <p14:sldId id="290"/>
            <p14:sldId id="265"/>
            <p14:sldId id="279"/>
            <p14:sldId id="270"/>
            <p14:sldId id="294"/>
          </p14:sldIdLst>
        </p14:section>
        <p14:section name="Раздел без заголовка" id="{FD8915E7-0966-4552-8665-0A1897E2EAB9}">
          <p14:sldIdLst>
            <p14:sldId id="266"/>
            <p14:sldId id="272"/>
            <p14:sldId id="259"/>
            <p14:sldId id="263"/>
            <p14:sldId id="277"/>
            <p14:sldId id="273"/>
            <p14:sldId id="276"/>
            <p14:sldId id="275"/>
            <p14:sldId id="281"/>
            <p14:sldId id="293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70DD-056E-4D4D-A9CC-032DB9CD7FA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045F-6A2F-40A6-B640-C7B1353DA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8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045F-6A2F-40A6-B640-C7B1353DA6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4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94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52DC-196E-4D8F-B35C-DADF42E53439}" type="datetime1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EC08-A84D-487B-AD7A-921A03A2A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9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848872" cy="2376264"/>
          </a:xfrm>
        </p:spPr>
        <p:txBody>
          <a:bodyPr lIns="72000" tIns="54000" rIns="36000" bIns="54000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бюджетное общеобразовательное учреждение</a:t>
            </a:r>
            <a:b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«Озерновская  средняя общеобразовательная школа № 47»</a:t>
            </a:r>
            <a:b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900" dirty="0" smtClean="0">
                <a:latin typeface="+mn-lt"/>
                <a:cs typeface="Times New Roman" panose="02020603050405020304" pitchFamily="18" charset="0"/>
              </a:rPr>
              <a:t>Соглашение, </a:t>
            </a:r>
            <a:br>
              <a:rPr lang="ru-RU" sz="49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900" dirty="0" smtClean="0">
                <a:latin typeface="+mn-lt"/>
                <a:cs typeface="Times New Roman" panose="02020603050405020304" pitchFamily="18" charset="0"/>
              </a:rPr>
              <a:t>как источник договорённостей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sz="5300" b="1" i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67545" y="3573017"/>
            <a:ext cx="8208912" cy="2160240"/>
          </a:xfrm>
        </p:spPr>
        <p:txBody>
          <a:bodyPr>
            <a:normAutofit fontScale="40000" lnSpcReduction="20000"/>
          </a:bodyPr>
          <a:lstStyle/>
          <a:p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sz="4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Суханова Ольга Владимировна, </a:t>
            </a:r>
          </a:p>
          <a:p>
            <a:pPr algn="r"/>
            <a:r>
              <a:rPr lang="ru-RU" sz="4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учитель начальных классов</a:t>
            </a:r>
            <a:endParaRPr lang="ru-RU" sz="4200" dirty="0" smtClean="0">
              <a:cs typeface="Times New Roman" panose="02020603050405020304" pitchFamily="18" charset="0"/>
            </a:endParaRPr>
          </a:p>
          <a:p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5661249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2023 </a:t>
            </a:r>
            <a:r>
              <a:rPr lang="ru-RU" sz="2400" dirty="0">
                <a:cs typeface="Times New Roman" panose="02020603050405020304" pitchFamily="18" charset="0"/>
              </a:rPr>
              <a:t>год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dzeninfra.ru/get-zen_doc/3985984/pub_62c327b8024d0476595e257b_62c3284d30c83e430743d5d1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3024" r="84669"/>
          <a:stretch/>
        </p:blipFill>
        <p:spPr bwMode="auto">
          <a:xfrm>
            <a:off x="1187624" y="204120"/>
            <a:ext cx="2534355" cy="68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1979" y="836712"/>
            <a:ext cx="5314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/>
              <a:t>м</a:t>
            </a:r>
            <a:r>
              <a:rPr lang="ru-RU" sz="3200" b="1" dirty="0" smtClean="0"/>
              <a:t>ежду Богом и человеком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4293096"/>
            <a:ext cx="347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</a:t>
            </a:r>
            <a:r>
              <a:rPr lang="ru-RU" sz="3200" b="1" dirty="0" smtClean="0"/>
              <a:t>ежду людьми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7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Заповеди, регулирующие отношения между людьми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5. Почитай отца твоего и </a:t>
            </a:r>
            <a:r>
              <a:rPr lang="ru-RU" b="1" dirty="0" smtClean="0"/>
              <a:t>матерь твою</a:t>
            </a:r>
          </a:p>
          <a:p>
            <a:pPr marL="0" indent="0">
              <a:buNone/>
            </a:pPr>
            <a:r>
              <a:rPr lang="ru-RU" b="1" dirty="0"/>
              <a:t>6. Не </a:t>
            </a:r>
            <a:r>
              <a:rPr lang="ru-RU" b="1" dirty="0" smtClean="0"/>
              <a:t>убий (не испытывай чувства ненависти)</a:t>
            </a:r>
          </a:p>
          <a:p>
            <a:pPr marL="0" indent="0">
              <a:buNone/>
            </a:pPr>
            <a:r>
              <a:rPr lang="ru-RU" b="1" dirty="0"/>
              <a:t>7. Не </a:t>
            </a:r>
            <a:r>
              <a:rPr lang="ru-RU" b="1" dirty="0" smtClean="0"/>
              <a:t>прелюбодействуй (не предавай любовь)</a:t>
            </a:r>
          </a:p>
          <a:p>
            <a:pPr marL="0" indent="0">
              <a:buNone/>
            </a:pPr>
            <a:r>
              <a:rPr lang="ru-RU" b="1" dirty="0"/>
              <a:t>8. Не </a:t>
            </a:r>
            <a:r>
              <a:rPr lang="ru-RU" b="1" dirty="0" smtClean="0"/>
              <a:t>укради</a:t>
            </a:r>
          </a:p>
          <a:p>
            <a:pPr marL="0" indent="0">
              <a:buNone/>
            </a:pPr>
            <a:r>
              <a:rPr lang="ru-RU" b="1" dirty="0"/>
              <a:t>9. Не </a:t>
            </a:r>
            <a:r>
              <a:rPr lang="ru-RU" b="1" dirty="0" smtClean="0"/>
              <a:t>лжесвидетельствуй (не обманывай)</a:t>
            </a:r>
          </a:p>
          <a:p>
            <a:pPr marL="0" indent="0">
              <a:buNone/>
            </a:pPr>
            <a:r>
              <a:rPr lang="ru-RU" b="1" dirty="0"/>
              <a:t>10. Не пожелай ничего </a:t>
            </a:r>
            <a:r>
              <a:rPr lang="ru-RU" b="1" dirty="0" smtClean="0"/>
              <a:t>чужого (не завидуй)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2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dzeninfra.ru/get-zen_doc/3488488/pub_60c4170092d1652ea7636229_60c417111d6b9f4413d4189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1794" cy="68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65" y="-99392"/>
            <a:ext cx="87824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Около 2-х тысяч  </a:t>
            </a:r>
            <a:r>
              <a:rPr lang="ru-RU" sz="5400" b="1" dirty="0"/>
              <a:t>лет назад </a:t>
            </a:r>
            <a:endParaRPr lang="ru-RU" sz="5400" b="1" dirty="0" smtClean="0"/>
          </a:p>
          <a:p>
            <a:r>
              <a:rPr lang="ru-RU" sz="3200" b="1" dirty="0" smtClean="0"/>
              <a:t>Нагорная проповедь Иисуса </a:t>
            </a:r>
            <a:r>
              <a:rPr lang="ru-RU" sz="3200" b="1" dirty="0"/>
              <a:t>Х</a:t>
            </a:r>
            <a:r>
              <a:rPr lang="ru-RU" sz="3200" b="1" dirty="0" smtClean="0"/>
              <a:t>риста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2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7920881" cy="583264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dirty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b="1" dirty="0" smtClean="0"/>
              <a:t>ВОЗЛЮБИ</a:t>
            </a:r>
            <a:r>
              <a:rPr lang="ru-RU" sz="4900" b="1" dirty="0" smtClean="0">
                <a:latin typeface="Arial Black" panose="020B0A04020102020204" pitchFamily="34" charset="0"/>
              </a:rPr>
              <a:t> </a:t>
            </a:r>
            <a:r>
              <a:rPr lang="ru-RU" sz="4900" b="1" dirty="0">
                <a:latin typeface="Arial Black" panose="020B0A04020102020204" pitchFamily="34" charset="0"/>
              </a:rPr>
              <a:t>БЛИЖНЕГО </a:t>
            </a:r>
            <a:r>
              <a:rPr lang="ru-RU" sz="4900" b="1" dirty="0"/>
              <a:t>ТВОЕГО,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КАК </a:t>
            </a:r>
            <a:r>
              <a:rPr lang="ru-RU" sz="4900" b="1" dirty="0"/>
              <a:t>САМОГО </a:t>
            </a:r>
            <a:r>
              <a:rPr lang="ru-RU" sz="4900" b="1" dirty="0" smtClean="0"/>
              <a:t>СЕБЯ -  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делай </a:t>
            </a:r>
            <a:r>
              <a:rPr lang="ru-RU" sz="4000" dirty="0"/>
              <a:t>ему всякое, какое можешь, добро, как себе самому, не делай и не желай ему никакого зла, как не желаешь зла себе самому</a:t>
            </a:r>
            <a:r>
              <a:rPr lang="ru-RU" sz="4000" dirty="0" smtClean="0"/>
              <a:t>.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5" name="AutoShape 2" descr="C:\Users\User\Desktop\%D0%BD%D0%B0%D0%B3%D0%BE%D1%80%D0%BD%D0%B0%D1%8F %D0%B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091720"/>
            <a:ext cx="4945501" cy="3733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4392488" cy="4248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dirty="0" smtClean="0"/>
              <a:t>Придумайте правила, регулирующие отношения </a:t>
            </a:r>
            <a:r>
              <a:rPr lang="ru-RU" sz="4400" dirty="0" smtClean="0"/>
              <a:t>между одноклассниками.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31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аб45\Desktop\mpm-people-puzzle-graphic-e16383657911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3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/>
              <a:t>Соглашение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C:\Users\Каб45\Desktop\mpm-people-puzzle-graphic-e16383657911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6266"/>
            <a:ext cx="7056784" cy="4814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1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чг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688042" cy="68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r/RrjwiuKalSe6W9d1hEVq4BofcAYZnNHO8D02kL3Jg/slide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/>
          <a:stretch/>
        </p:blipFill>
        <p:spPr bwMode="auto">
          <a:xfrm>
            <a:off x="-27148" y="-5099"/>
            <a:ext cx="9171148" cy="68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f2.ppt-online.org/files2/slide/r/RrjwiuKalSe6W9d1hEVq4BofcAYZnNHO8D02kL3Jg/slide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1" t="7984" r="1480" b="80147"/>
          <a:stretch/>
        </p:blipFill>
        <p:spPr bwMode="auto">
          <a:xfrm>
            <a:off x="0" y="24064"/>
            <a:ext cx="1395664" cy="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.znanio.ru/d5af0e/f9/3a/79d1d477469bae2ed1f08d8e16fe499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8"/>
            <a:ext cx="9200569" cy="691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2002234"/>
          </a:xfrm>
        </p:spPr>
        <p:txBody>
          <a:bodyPr/>
          <a:lstStyle/>
          <a:p>
            <a:r>
              <a:rPr lang="ru-RU" dirty="0" smtClean="0"/>
              <a:t>Моральный  закон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8" y="2720784"/>
            <a:ext cx="3189544" cy="206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цен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4153"/>
            <a:ext cx="556861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157192"/>
            <a:ext cx="8208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Сила общественного  мнения и обычаев, </a:t>
            </a:r>
          </a:p>
          <a:p>
            <a:pPr algn="ctr"/>
            <a:r>
              <a:rPr lang="ru-RU" sz="2800" b="1" dirty="0" smtClean="0"/>
              <a:t>личные убеждения и ценности.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8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/>
              <a:t>Закон есть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высшее </a:t>
            </a:r>
            <a:r>
              <a:rPr lang="ru-RU" sz="5400" b="1" dirty="0"/>
              <a:t>проявление </a:t>
            </a: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человеческой </a:t>
            </a:r>
            <a:r>
              <a:rPr lang="ru-RU" sz="5400" b="1" dirty="0"/>
              <a:t>мудрости, </a:t>
            </a: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использующее </a:t>
            </a:r>
            <a:r>
              <a:rPr lang="ru-RU" sz="5400" b="1" dirty="0"/>
              <a:t>опыт людей </a:t>
            </a: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на </a:t>
            </a:r>
            <a:r>
              <a:rPr lang="ru-RU" sz="5400" b="1" dirty="0"/>
              <a:t>благо </a:t>
            </a:r>
            <a:r>
              <a:rPr lang="ru-RU" sz="5400" b="1" dirty="0" smtClean="0"/>
              <a:t>общества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822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2016224" cy="1656184"/>
          </a:xfrm>
        </p:spPr>
        <p:txBody>
          <a:bodyPr>
            <a:noAutofit/>
          </a:bodyPr>
          <a:lstStyle/>
          <a:p>
            <a:r>
              <a:rPr lang="ru-RU" sz="11500" b="1" dirty="0" smtClean="0"/>
              <a:t>10</a:t>
            </a:r>
            <a:endParaRPr lang="ru-RU" sz="11500" b="1" dirty="0"/>
          </a:p>
        </p:txBody>
      </p:sp>
      <p:pic>
        <p:nvPicPr>
          <p:cNvPr id="4" name="Объект 3" descr="C:\Users\User\AppData\Local\Microsoft\Windows\INetCache\Content.Word\скр 2.jpg.crdownloa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12607" r="50642" b="15171"/>
          <a:stretch/>
        </p:blipFill>
        <p:spPr bwMode="auto">
          <a:xfrm>
            <a:off x="107504" y="116632"/>
            <a:ext cx="3096344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User\Desktop\синай на карт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388983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hareslide.ru/img/thumbs/e874c31062a0c284bf8a6574d9509e97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3577" r="11692"/>
          <a:stretch/>
        </p:blipFill>
        <p:spPr bwMode="auto">
          <a:xfrm>
            <a:off x="4932040" y="404664"/>
            <a:ext cx="4067944" cy="30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9036496" cy="2520280"/>
          </a:xfrm>
        </p:spPr>
        <p:txBody>
          <a:bodyPr>
            <a:noAutofit/>
          </a:bodyPr>
          <a:lstStyle/>
          <a:p>
            <a:r>
              <a:rPr lang="ru-RU" sz="2000" dirty="0"/>
              <a:t>Гора </a:t>
            </a:r>
            <a:r>
              <a:rPr lang="ru-RU" sz="2000" dirty="0" err="1"/>
              <a:t>Синай</a:t>
            </a:r>
            <a:r>
              <a:rPr lang="ru-RU" sz="2000" dirty="0"/>
              <a:t> (также гора </a:t>
            </a:r>
            <a:r>
              <a:rPr lang="ru-RU" sz="2000" dirty="0" smtClean="0"/>
              <a:t>Моисея)—</a:t>
            </a:r>
            <a:br>
              <a:rPr lang="ru-RU" sz="2000" dirty="0" smtClean="0"/>
            </a:br>
            <a:r>
              <a:rPr lang="ru-RU" sz="2000" dirty="0"/>
              <a:t> </a:t>
            </a:r>
            <a:r>
              <a:rPr lang="ru-RU" sz="2400" b="1" dirty="0"/>
              <a:t>гора на Синайском полуострове в Египте.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000" b="1" dirty="0" smtClean="0"/>
              <a:t>3, 5 тысячи лет назад </a:t>
            </a:r>
            <a:r>
              <a:rPr lang="ru-RU" sz="2400" b="1" dirty="0" smtClean="0"/>
              <a:t>с</a:t>
            </a:r>
            <a:r>
              <a:rPr lang="ru-RU" sz="2400" dirty="0" smtClean="0"/>
              <a:t>огласно </a:t>
            </a:r>
            <a:r>
              <a:rPr lang="ru-RU" sz="2400" dirty="0"/>
              <a:t>Библии на этой </a:t>
            </a:r>
            <a:r>
              <a:rPr lang="ru-RU" sz="2400" dirty="0" smtClean="0"/>
              <a:t>горе </a:t>
            </a:r>
            <a:r>
              <a:rPr lang="ru-RU" sz="2400" dirty="0" smtClean="0"/>
              <a:t> </a:t>
            </a:r>
            <a:r>
              <a:rPr lang="ru-RU" sz="2400" dirty="0"/>
              <a:t>Бог являлся Моисею и дал </a:t>
            </a:r>
            <a:r>
              <a:rPr lang="ru-RU" sz="2400" b="1" dirty="0"/>
              <a:t>Десять заповедей.</a:t>
            </a:r>
          </a:p>
        </p:txBody>
      </p:sp>
      <p:pic>
        <p:nvPicPr>
          <p:cNvPr id="2050" name="Picture 2" descr="C:\Users\User\Desktop\гора Син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2968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hareslide.ru/img/thumbs/e874c31062a0c284bf8a6574d9509e97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3577" r="11692"/>
          <a:stretch/>
        </p:blipFill>
        <p:spPr bwMode="auto">
          <a:xfrm>
            <a:off x="0" y="1"/>
            <a:ext cx="915005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132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общеобразовательное учреждение «Озерновская  средняя общеобразовательная школа № 47»       Соглашение,  как источник договорённостей  </vt:lpstr>
      <vt:lpstr>Презентация PowerPoint</vt:lpstr>
      <vt:lpstr>Презентация PowerPoint</vt:lpstr>
      <vt:lpstr>Презентация PowerPoint</vt:lpstr>
      <vt:lpstr>Моральный  закон</vt:lpstr>
      <vt:lpstr>Закон есть </vt:lpstr>
      <vt:lpstr>10</vt:lpstr>
      <vt:lpstr>Гора Синай (также гора Моисея)—  гора на Синайском полуострове в Египте.  3, 5 тысячи лет назад согласно Библии на этой горе  Бог являлся Моисею и дал Десять заповедей.</vt:lpstr>
      <vt:lpstr>Презентация PowerPoint</vt:lpstr>
      <vt:lpstr>Презентация PowerPoint</vt:lpstr>
      <vt:lpstr>Заповеди, регулирующие отношения между людьми</vt:lpstr>
      <vt:lpstr>Презентация PowerPoint</vt:lpstr>
      <vt:lpstr>    ВОЗЛЮБИ БЛИЖНЕГО ТВОЕГО,  КАК САМОГО СЕБЯ -    делай ему всякое, какое можешь, добро, как себе самому, не делай и не желай ему никакого зла, как не желаешь зла себе самому.  </vt:lpstr>
      <vt:lpstr>Работа в группах</vt:lpstr>
      <vt:lpstr>Презентация PowerPoint</vt:lpstr>
      <vt:lpstr>Соглашение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достичь  соглашения?</dc:title>
  <dc:creator>User</dc:creator>
  <cp:lastModifiedBy>User</cp:lastModifiedBy>
  <cp:revision>89</cp:revision>
  <dcterms:created xsi:type="dcterms:W3CDTF">2023-10-18T13:06:35Z</dcterms:created>
  <dcterms:modified xsi:type="dcterms:W3CDTF">2023-10-31T11:14:47Z</dcterms:modified>
</cp:coreProperties>
</file>